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  <p:sldId id="256" r:id="rId6"/>
  </p:sldIdLst>
  <p:sldSz cx="3886200" cy="502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D2A"/>
    <a:srgbClr val="C8C2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63"/>
    <p:restoredTop sz="94718"/>
  </p:normalViewPr>
  <p:slideViewPr>
    <p:cSldViewPr snapToGrid="0" snapToObjects="1">
      <p:cViewPr varScale="1">
        <p:scale>
          <a:sx n="295" d="100"/>
          <a:sy n="295" d="100"/>
        </p:scale>
        <p:origin x="46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SC Design2" userId="3627bf6b-f4c2-4dfb-bc4a-b2b7d4a40257" providerId="ADAL" clId="{C58923D0-9B67-AA44-9D41-BAE82C482DC6}"/>
    <pc:docChg chg="undo custSel modSld">
      <pc:chgData name="LSC Design2" userId="3627bf6b-f4c2-4dfb-bc4a-b2b7d4a40257" providerId="ADAL" clId="{C58923D0-9B67-AA44-9D41-BAE82C482DC6}" dt="2022-06-03T19:20:48.405" v="221" actId="1076"/>
      <pc:docMkLst>
        <pc:docMk/>
      </pc:docMkLst>
      <pc:sldChg chg="modSp">
        <pc:chgData name="LSC Design2" userId="3627bf6b-f4c2-4dfb-bc4a-b2b7d4a40257" providerId="ADAL" clId="{C58923D0-9B67-AA44-9D41-BAE82C482DC6}" dt="2022-06-03T19:13:06.193" v="3" actId="1076"/>
        <pc:sldMkLst>
          <pc:docMk/>
          <pc:sldMk cId="2465495990" sldId="256"/>
        </pc:sldMkLst>
        <pc:picChg chg="mod">
          <ac:chgData name="LSC Design2" userId="3627bf6b-f4c2-4dfb-bc4a-b2b7d4a40257" providerId="ADAL" clId="{C58923D0-9B67-AA44-9D41-BAE82C482DC6}" dt="2022-06-03T19:13:06.193" v="3" actId="1076"/>
          <ac:picMkLst>
            <pc:docMk/>
            <pc:sldMk cId="2465495990" sldId="256"/>
            <ac:picMk id="9" creationId="{0017D634-11F4-B33F-B61D-2CA90A345829}"/>
          </ac:picMkLst>
        </pc:picChg>
      </pc:sldChg>
      <pc:sldChg chg="addSp delSp modSp">
        <pc:chgData name="LSC Design2" userId="3627bf6b-f4c2-4dfb-bc4a-b2b7d4a40257" providerId="ADAL" clId="{C58923D0-9B67-AA44-9D41-BAE82C482DC6}" dt="2022-06-03T19:20:48.405" v="221" actId="1076"/>
        <pc:sldMkLst>
          <pc:docMk/>
          <pc:sldMk cId="1858020368" sldId="257"/>
        </pc:sldMkLst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2" creationId="{D2A11F63-2B19-0160-BFCC-6F48DCB34612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37" creationId="{5AAA3572-0E62-C08B-9C97-5E812AFE90DA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38" creationId="{2571E539-5E68-B4F3-EDA2-EA40CDAD9006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39" creationId="{B16BDB28-6EDE-85F4-2B0F-D94825AB3D57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40" creationId="{288C5E36-9ACF-5B76-85AC-25EC4FF17CCD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41" creationId="{4FE0645A-CCF8-4BEA-B6B3-4937A21C33AC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42" creationId="{32608A91-122B-0DBF-9415-4F679118EC41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43" creationId="{74ED5858-EB28-EE32-AC21-3053FA4B25E6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44" creationId="{2189A72D-02F5-BCEC-6259-0951D7683C2B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45" creationId="{E18DC124-FA86-D763-E7DF-A968E075B66E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46" creationId="{DF42895F-BF79-A6EC-A194-6C2A4C9FC610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47" creationId="{B0F328BF-7D99-0352-48B5-38DF789A8280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48" creationId="{88A01BC6-7DDA-8535-6A21-E77FF0D811E8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49" creationId="{63450F0E-1CC3-70D4-D2F0-A840D9300898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50" creationId="{42E2D7B4-D4CE-867C-194C-553F5FF9C46A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51" creationId="{646CC0E9-E00D-3D1E-288B-2897A540A350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52" creationId="{9DE6ECD4-5119-AF57-1C66-7E4A319C8032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53" creationId="{EDCA311D-EE3F-4300-D6A1-54E9081B2815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54" creationId="{48364A48-4DF8-11E4-C9AB-566596052916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55" creationId="{9B82BC85-ED9E-8560-0F61-B67846FEA6F9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56" creationId="{A1EBB1D2-159B-FA6A-C179-60DF6E7A9613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57" creationId="{12C368F6-3BA4-7CE5-F6EB-679992A2AB0B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58" creationId="{A99F3391-EFC0-7C0B-1439-F48286AB9820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59" creationId="{925E634C-9812-67C5-4816-5F7A903F56A3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60" creationId="{C5AEFA45-4513-D162-FAC4-90810606B3C0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61" creationId="{16409C1F-5864-189C-0BAF-3C118E49C7DB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62" creationId="{3451A2E9-7C23-E0DB-871D-EB0C08CB143F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63" creationId="{E9ABC73E-F9EF-5222-4B99-68AD595B151F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64" creationId="{CB0DC743-A579-959B-CF16-8CE65EFFF599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65" creationId="{2D92CF2A-7B80-6E8B-9AB7-4496FC7A09C4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66" creationId="{00041A85-5F8E-3FCF-BEBC-1B455C9B6412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67" creationId="{3935B163-C7C0-FC62-2E73-EF6CA9AF9732}"/>
          </ac:spMkLst>
        </pc:spChg>
        <pc:spChg chg="mod">
          <ac:chgData name="LSC Design2" userId="3627bf6b-f4c2-4dfb-bc4a-b2b7d4a40257" providerId="ADAL" clId="{C58923D0-9B67-AA44-9D41-BAE82C482DC6}" dt="2022-06-03T19:14:34.874" v="8" actId="164"/>
          <ac:spMkLst>
            <pc:docMk/>
            <pc:sldMk cId="1858020368" sldId="257"/>
            <ac:spMk id="68" creationId="{C5CD9338-CE7E-139E-6D43-183FF6FE357C}"/>
          </ac:spMkLst>
        </pc:spChg>
        <pc:spChg chg="del">
          <ac:chgData name="LSC Design2" userId="3627bf6b-f4c2-4dfb-bc4a-b2b7d4a40257" providerId="ADAL" clId="{C58923D0-9B67-AA44-9D41-BAE82C482DC6}" dt="2022-06-03T19:13:21.122" v="4" actId="478"/>
          <ac:spMkLst>
            <pc:docMk/>
            <pc:sldMk cId="1858020368" sldId="257"/>
            <ac:spMk id="79" creationId="{2D809DDB-AD8B-10D6-515E-11627A95A591}"/>
          </ac:spMkLst>
        </pc:spChg>
        <pc:spChg chg="del">
          <ac:chgData name="LSC Design2" userId="3627bf6b-f4c2-4dfb-bc4a-b2b7d4a40257" providerId="ADAL" clId="{C58923D0-9B67-AA44-9D41-BAE82C482DC6}" dt="2022-06-03T19:13:21.122" v="4" actId="478"/>
          <ac:spMkLst>
            <pc:docMk/>
            <pc:sldMk cId="1858020368" sldId="257"/>
            <ac:spMk id="85" creationId="{D8334302-6352-F6E5-FDCC-8A5576C8D309}"/>
          </ac:spMkLst>
        </pc:spChg>
        <pc:spChg chg="mod">
          <ac:chgData name="LSC Design2" userId="3627bf6b-f4c2-4dfb-bc4a-b2b7d4a40257" providerId="ADAL" clId="{C58923D0-9B67-AA44-9D41-BAE82C482DC6}" dt="2022-06-03T19:20:48.405" v="221" actId="1076"/>
          <ac:spMkLst>
            <pc:docMk/>
            <pc:sldMk cId="1858020368" sldId="257"/>
            <ac:spMk id="87" creationId="{C4F49979-096A-3BAF-8ED4-EB42A91D78A1}"/>
          </ac:spMkLst>
        </pc:spChg>
        <pc:spChg chg="mod">
          <ac:chgData name="LSC Design2" userId="3627bf6b-f4c2-4dfb-bc4a-b2b7d4a40257" providerId="ADAL" clId="{C58923D0-9B67-AA44-9D41-BAE82C482DC6}" dt="2022-06-03T19:20:48.405" v="221" actId="1076"/>
          <ac:spMkLst>
            <pc:docMk/>
            <pc:sldMk cId="1858020368" sldId="257"/>
            <ac:spMk id="88" creationId="{50AFB417-07F3-9E09-4122-4A98410C91BB}"/>
          </ac:spMkLst>
        </pc:spChg>
        <pc:spChg chg="mod">
          <ac:chgData name="LSC Design2" userId="3627bf6b-f4c2-4dfb-bc4a-b2b7d4a40257" providerId="ADAL" clId="{C58923D0-9B67-AA44-9D41-BAE82C482DC6}" dt="2022-06-03T19:20:48.405" v="221" actId="1076"/>
          <ac:spMkLst>
            <pc:docMk/>
            <pc:sldMk cId="1858020368" sldId="257"/>
            <ac:spMk id="89" creationId="{9BF09D62-1993-928C-57EB-98256873D9F1}"/>
          </ac:spMkLst>
        </pc:spChg>
        <pc:spChg chg="mod">
          <ac:chgData name="LSC Design2" userId="3627bf6b-f4c2-4dfb-bc4a-b2b7d4a40257" providerId="ADAL" clId="{C58923D0-9B67-AA44-9D41-BAE82C482DC6}" dt="2022-06-03T19:20:48.405" v="221" actId="1076"/>
          <ac:spMkLst>
            <pc:docMk/>
            <pc:sldMk cId="1858020368" sldId="257"/>
            <ac:spMk id="90" creationId="{24F90C37-58C8-9405-B329-12B8163DE8ED}"/>
          </ac:spMkLst>
        </pc:spChg>
        <pc:spChg chg="mod">
          <ac:chgData name="LSC Design2" userId="3627bf6b-f4c2-4dfb-bc4a-b2b7d4a40257" providerId="ADAL" clId="{C58923D0-9B67-AA44-9D41-BAE82C482DC6}" dt="2022-06-03T19:20:48.405" v="221" actId="1076"/>
          <ac:spMkLst>
            <pc:docMk/>
            <pc:sldMk cId="1858020368" sldId="257"/>
            <ac:spMk id="91" creationId="{3D6EEF07-16AD-80F1-735F-B1E0B967B15E}"/>
          </ac:spMkLst>
        </pc:spChg>
        <pc:spChg chg="mod">
          <ac:chgData name="LSC Design2" userId="3627bf6b-f4c2-4dfb-bc4a-b2b7d4a40257" providerId="ADAL" clId="{C58923D0-9B67-AA44-9D41-BAE82C482DC6}" dt="2022-06-03T19:20:48.405" v="221" actId="1076"/>
          <ac:spMkLst>
            <pc:docMk/>
            <pc:sldMk cId="1858020368" sldId="257"/>
            <ac:spMk id="92" creationId="{580C01BE-C2C8-E2E2-B695-484C0B5C686D}"/>
          </ac:spMkLst>
        </pc:spChg>
        <pc:spChg chg="mod">
          <ac:chgData name="LSC Design2" userId="3627bf6b-f4c2-4dfb-bc4a-b2b7d4a40257" providerId="ADAL" clId="{C58923D0-9B67-AA44-9D41-BAE82C482DC6}" dt="2022-06-03T19:20:48.405" v="221" actId="1076"/>
          <ac:spMkLst>
            <pc:docMk/>
            <pc:sldMk cId="1858020368" sldId="257"/>
            <ac:spMk id="93" creationId="{33959FA2-6797-8E43-DDAA-21A544F26F78}"/>
          </ac:spMkLst>
        </pc:spChg>
        <pc:spChg chg="mod">
          <ac:chgData name="LSC Design2" userId="3627bf6b-f4c2-4dfb-bc4a-b2b7d4a40257" providerId="ADAL" clId="{C58923D0-9B67-AA44-9D41-BAE82C482DC6}" dt="2022-06-03T19:19:51.082" v="216" actId="20577"/>
          <ac:spMkLst>
            <pc:docMk/>
            <pc:sldMk cId="1858020368" sldId="257"/>
            <ac:spMk id="94" creationId="{53130DDA-A6DB-0B18-F7CA-73E76A820D6A}"/>
          </ac:spMkLst>
        </pc:spChg>
        <pc:spChg chg="mod">
          <ac:chgData name="LSC Design2" userId="3627bf6b-f4c2-4dfb-bc4a-b2b7d4a40257" providerId="ADAL" clId="{C58923D0-9B67-AA44-9D41-BAE82C482DC6}" dt="2022-06-03T19:20:04.222" v="218" actId="1076"/>
          <ac:spMkLst>
            <pc:docMk/>
            <pc:sldMk cId="1858020368" sldId="257"/>
            <ac:spMk id="95" creationId="{8B0B13C8-9FAE-EC23-05D6-8AE05E5FC859}"/>
          </ac:spMkLst>
        </pc:spChg>
        <pc:grpChg chg="add mod">
          <ac:chgData name="LSC Design2" userId="3627bf6b-f4c2-4dfb-bc4a-b2b7d4a40257" providerId="ADAL" clId="{C58923D0-9B67-AA44-9D41-BAE82C482DC6}" dt="2022-06-03T19:17:51.519" v="146" actId="14100"/>
          <ac:grpSpMkLst>
            <pc:docMk/>
            <pc:sldMk cId="1858020368" sldId="257"/>
            <ac:grpSpMk id="3" creationId="{E3CF4C59-5383-1C42-882D-08D5E7DA306C}"/>
          </ac:grpSpMkLst>
        </pc:grpChg>
        <pc:picChg chg="del">
          <ac:chgData name="LSC Design2" userId="3627bf6b-f4c2-4dfb-bc4a-b2b7d4a40257" providerId="ADAL" clId="{C58923D0-9B67-AA44-9D41-BAE82C482DC6}" dt="2022-06-03T19:13:21.122" v="4" actId="478"/>
          <ac:picMkLst>
            <pc:docMk/>
            <pc:sldMk cId="1858020368" sldId="257"/>
            <ac:picMk id="69" creationId="{5F995921-D05E-00CA-6378-91315C3C3485}"/>
          </ac:picMkLst>
        </pc:picChg>
        <pc:picChg chg="del">
          <ac:chgData name="LSC Design2" userId="3627bf6b-f4c2-4dfb-bc4a-b2b7d4a40257" providerId="ADAL" clId="{C58923D0-9B67-AA44-9D41-BAE82C482DC6}" dt="2022-06-03T19:13:21.122" v="4" actId="478"/>
          <ac:picMkLst>
            <pc:docMk/>
            <pc:sldMk cId="1858020368" sldId="257"/>
            <ac:picMk id="70" creationId="{26FA7705-7621-75D7-B275-94BA3ECB849A}"/>
          </ac:picMkLst>
        </pc:picChg>
        <pc:picChg chg="del">
          <ac:chgData name="LSC Design2" userId="3627bf6b-f4c2-4dfb-bc4a-b2b7d4a40257" providerId="ADAL" clId="{C58923D0-9B67-AA44-9D41-BAE82C482DC6}" dt="2022-06-03T19:13:21.122" v="4" actId="478"/>
          <ac:picMkLst>
            <pc:docMk/>
            <pc:sldMk cId="1858020368" sldId="257"/>
            <ac:picMk id="71" creationId="{B9B33BBD-6019-F238-D206-7F0369EF5B8B}"/>
          </ac:picMkLst>
        </pc:picChg>
        <pc:picChg chg="del">
          <ac:chgData name="LSC Design2" userId="3627bf6b-f4c2-4dfb-bc4a-b2b7d4a40257" providerId="ADAL" clId="{C58923D0-9B67-AA44-9D41-BAE82C482DC6}" dt="2022-06-03T19:13:21.122" v="4" actId="478"/>
          <ac:picMkLst>
            <pc:docMk/>
            <pc:sldMk cId="1858020368" sldId="257"/>
            <ac:picMk id="72" creationId="{5C778407-B130-3A68-BDB8-831AE1CD2244}"/>
          </ac:picMkLst>
        </pc:picChg>
        <pc:picChg chg="del">
          <ac:chgData name="LSC Design2" userId="3627bf6b-f4c2-4dfb-bc4a-b2b7d4a40257" providerId="ADAL" clId="{C58923D0-9B67-AA44-9D41-BAE82C482DC6}" dt="2022-06-03T19:13:21.122" v="4" actId="478"/>
          <ac:picMkLst>
            <pc:docMk/>
            <pc:sldMk cId="1858020368" sldId="257"/>
            <ac:picMk id="73" creationId="{BB357A15-0A28-3385-887C-E1E43D9E2D97}"/>
          </ac:picMkLst>
        </pc:picChg>
        <pc:picChg chg="del">
          <ac:chgData name="LSC Design2" userId="3627bf6b-f4c2-4dfb-bc4a-b2b7d4a40257" providerId="ADAL" clId="{C58923D0-9B67-AA44-9D41-BAE82C482DC6}" dt="2022-06-03T19:13:21.122" v="4" actId="478"/>
          <ac:picMkLst>
            <pc:docMk/>
            <pc:sldMk cId="1858020368" sldId="257"/>
            <ac:picMk id="74" creationId="{A8BA471A-1885-438A-85B0-244082D7262D}"/>
          </ac:picMkLst>
        </pc:picChg>
        <pc:picChg chg="del">
          <ac:chgData name="LSC Design2" userId="3627bf6b-f4c2-4dfb-bc4a-b2b7d4a40257" providerId="ADAL" clId="{C58923D0-9B67-AA44-9D41-BAE82C482DC6}" dt="2022-06-03T19:13:21.122" v="4" actId="478"/>
          <ac:picMkLst>
            <pc:docMk/>
            <pc:sldMk cId="1858020368" sldId="257"/>
            <ac:picMk id="75" creationId="{5FDAA9F9-86FE-6E0B-46C8-2A8D7D5336B9}"/>
          </ac:picMkLst>
        </pc:picChg>
        <pc:picChg chg="del">
          <ac:chgData name="LSC Design2" userId="3627bf6b-f4c2-4dfb-bc4a-b2b7d4a40257" providerId="ADAL" clId="{C58923D0-9B67-AA44-9D41-BAE82C482DC6}" dt="2022-06-03T19:13:21.122" v="4" actId="478"/>
          <ac:picMkLst>
            <pc:docMk/>
            <pc:sldMk cId="1858020368" sldId="257"/>
            <ac:picMk id="76" creationId="{F94CC127-2240-CD1C-13F0-EF5165BD36D5}"/>
          </ac:picMkLst>
        </pc:picChg>
        <pc:picChg chg="del">
          <ac:chgData name="LSC Design2" userId="3627bf6b-f4c2-4dfb-bc4a-b2b7d4a40257" providerId="ADAL" clId="{C58923D0-9B67-AA44-9D41-BAE82C482DC6}" dt="2022-06-03T19:13:21.122" v="4" actId="478"/>
          <ac:picMkLst>
            <pc:docMk/>
            <pc:sldMk cId="1858020368" sldId="257"/>
            <ac:picMk id="77" creationId="{456E53F1-490A-E1BB-202C-8FF5C30299B3}"/>
          </ac:picMkLst>
        </pc:picChg>
        <pc:picChg chg="del">
          <ac:chgData name="LSC Design2" userId="3627bf6b-f4c2-4dfb-bc4a-b2b7d4a40257" providerId="ADAL" clId="{C58923D0-9B67-AA44-9D41-BAE82C482DC6}" dt="2022-06-03T19:13:21.122" v="4" actId="478"/>
          <ac:picMkLst>
            <pc:docMk/>
            <pc:sldMk cId="1858020368" sldId="257"/>
            <ac:picMk id="78" creationId="{F4B7D424-7701-1976-98EF-C95BE4AB0445}"/>
          </ac:picMkLst>
        </pc:picChg>
        <pc:picChg chg="del">
          <ac:chgData name="LSC Design2" userId="3627bf6b-f4c2-4dfb-bc4a-b2b7d4a40257" providerId="ADAL" clId="{C58923D0-9B67-AA44-9D41-BAE82C482DC6}" dt="2022-06-03T19:13:21.122" v="4" actId="478"/>
          <ac:picMkLst>
            <pc:docMk/>
            <pc:sldMk cId="1858020368" sldId="257"/>
            <ac:picMk id="80" creationId="{9FB0ABCE-FA02-EE98-B1AC-916415D42553}"/>
          </ac:picMkLst>
        </pc:picChg>
        <pc:picChg chg="del">
          <ac:chgData name="LSC Design2" userId="3627bf6b-f4c2-4dfb-bc4a-b2b7d4a40257" providerId="ADAL" clId="{C58923D0-9B67-AA44-9D41-BAE82C482DC6}" dt="2022-06-03T19:13:21.122" v="4" actId="478"/>
          <ac:picMkLst>
            <pc:docMk/>
            <pc:sldMk cId="1858020368" sldId="257"/>
            <ac:picMk id="81" creationId="{63E7B0FD-8A15-C07A-55E9-250CAA336DAB}"/>
          </ac:picMkLst>
        </pc:picChg>
        <pc:picChg chg="del">
          <ac:chgData name="LSC Design2" userId="3627bf6b-f4c2-4dfb-bc4a-b2b7d4a40257" providerId="ADAL" clId="{C58923D0-9B67-AA44-9D41-BAE82C482DC6}" dt="2022-06-03T19:13:21.122" v="4" actId="478"/>
          <ac:picMkLst>
            <pc:docMk/>
            <pc:sldMk cId="1858020368" sldId="257"/>
            <ac:picMk id="82" creationId="{ABD79BD6-3B49-87D5-8383-38B2AAC4BC9D}"/>
          </ac:picMkLst>
        </pc:picChg>
        <pc:picChg chg="del">
          <ac:chgData name="LSC Design2" userId="3627bf6b-f4c2-4dfb-bc4a-b2b7d4a40257" providerId="ADAL" clId="{C58923D0-9B67-AA44-9D41-BAE82C482DC6}" dt="2022-06-03T19:13:21.122" v="4" actId="478"/>
          <ac:picMkLst>
            <pc:docMk/>
            <pc:sldMk cId="1858020368" sldId="257"/>
            <ac:picMk id="83" creationId="{86457350-65A3-6C3B-567B-FA1DC43FF173}"/>
          </ac:picMkLst>
        </pc:picChg>
        <pc:picChg chg="del">
          <ac:chgData name="LSC Design2" userId="3627bf6b-f4c2-4dfb-bc4a-b2b7d4a40257" providerId="ADAL" clId="{C58923D0-9B67-AA44-9D41-BAE82C482DC6}" dt="2022-06-03T19:13:21.122" v="4" actId="478"/>
          <ac:picMkLst>
            <pc:docMk/>
            <pc:sldMk cId="1858020368" sldId="257"/>
            <ac:picMk id="84" creationId="{E5E1A321-519C-D0B0-A3CE-E4035E34E79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1AF7D1D-A6AD-0648-ED3A-F87D84A92D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8044" y="510521"/>
            <a:ext cx="2098675" cy="2103120"/>
          </a:xfrm>
          <a:prstGeom prst="ellipse">
            <a:avLst/>
          </a:prstGeom>
          <a:pattFill prst="dashUpDiag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0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1580-0DAF-144D-82AA-E13A279CBF88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4F53-71D3-E240-A770-7E8B01991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9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1062" y="267758"/>
            <a:ext cx="837962" cy="42620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7177" y="267758"/>
            <a:ext cx="2465308" cy="426201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1580-0DAF-144D-82AA-E13A279CBF88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4F53-71D3-E240-A770-7E8B01991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89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1580-0DAF-144D-82AA-E13A279CBF88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4F53-71D3-E240-A770-7E8B01991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6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152" y="1253809"/>
            <a:ext cx="3351848" cy="2092007"/>
          </a:xfrm>
        </p:spPr>
        <p:txBody>
          <a:bodyPr anchor="b"/>
          <a:lstStyle>
            <a:lvl1pPr>
              <a:defRPr sz="2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152" y="3365607"/>
            <a:ext cx="3351848" cy="1100137"/>
          </a:xfrm>
        </p:spPr>
        <p:txBody>
          <a:bodyPr/>
          <a:lstStyle>
            <a:lvl1pPr marL="0" indent="0">
              <a:buNone/>
              <a:defRPr sz="1020">
                <a:solidFill>
                  <a:schemeClr val="tx1"/>
                </a:solidFill>
              </a:defRPr>
            </a:lvl1pPr>
            <a:lvl2pPr marL="194310" indent="0">
              <a:buNone/>
              <a:defRPr sz="850">
                <a:solidFill>
                  <a:schemeClr val="tx1">
                    <a:tint val="75000"/>
                  </a:schemeClr>
                </a:solidFill>
              </a:defRPr>
            </a:lvl2pPr>
            <a:lvl3pPr marL="388620" indent="0">
              <a:buNone/>
              <a:defRPr sz="765">
                <a:solidFill>
                  <a:schemeClr val="tx1">
                    <a:tint val="75000"/>
                  </a:schemeClr>
                </a:solidFill>
              </a:defRPr>
            </a:lvl3pPr>
            <a:lvl4pPr marL="582930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4pPr>
            <a:lvl5pPr marL="777240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5pPr>
            <a:lvl6pPr marL="971550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6pPr>
            <a:lvl7pPr marL="1165860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7pPr>
            <a:lvl8pPr marL="1360170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8pPr>
            <a:lvl9pPr marL="1554480" indent="0">
              <a:buNone/>
              <a:defRPr sz="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1580-0DAF-144D-82AA-E13A279CBF88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4F53-71D3-E240-A770-7E8B01991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6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7176" y="1338792"/>
            <a:ext cx="1651635" cy="3190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7389" y="1338792"/>
            <a:ext cx="1651635" cy="3190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1580-0DAF-144D-82AA-E13A279CBF88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4F53-71D3-E240-A770-7E8B01991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682" y="267759"/>
            <a:ext cx="3351848" cy="972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683" y="1232853"/>
            <a:ext cx="1644045" cy="604202"/>
          </a:xfrm>
        </p:spPr>
        <p:txBody>
          <a:bodyPr anchor="b"/>
          <a:lstStyle>
            <a:lvl1pPr marL="0" indent="0">
              <a:buNone/>
              <a:defRPr sz="1020" b="1"/>
            </a:lvl1pPr>
            <a:lvl2pPr marL="194310" indent="0">
              <a:buNone/>
              <a:defRPr sz="850" b="1"/>
            </a:lvl2pPr>
            <a:lvl3pPr marL="388620" indent="0">
              <a:buNone/>
              <a:defRPr sz="765" b="1"/>
            </a:lvl3pPr>
            <a:lvl4pPr marL="582930" indent="0">
              <a:buNone/>
              <a:defRPr sz="680" b="1"/>
            </a:lvl4pPr>
            <a:lvl5pPr marL="777240" indent="0">
              <a:buNone/>
              <a:defRPr sz="680" b="1"/>
            </a:lvl5pPr>
            <a:lvl6pPr marL="971550" indent="0">
              <a:buNone/>
              <a:defRPr sz="680" b="1"/>
            </a:lvl6pPr>
            <a:lvl7pPr marL="1165860" indent="0">
              <a:buNone/>
              <a:defRPr sz="680" b="1"/>
            </a:lvl7pPr>
            <a:lvl8pPr marL="1360170" indent="0">
              <a:buNone/>
              <a:defRPr sz="680" b="1"/>
            </a:lvl8pPr>
            <a:lvl9pPr marL="1554480" indent="0">
              <a:buNone/>
              <a:defRPr sz="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7683" y="1837055"/>
            <a:ext cx="1644045" cy="27020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67389" y="1232853"/>
            <a:ext cx="1652141" cy="604202"/>
          </a:xfrm>
        </p:spPr>
        <p:txBody>
          <a:bodyPr anchor="b"/>
          <a:lstStyle>
            <a:lvl1pPr marL="0" indent="0">
              <a:buNone/>
              <a:defRPr sz="1020" b="1"/>
            </a:lvl1pPr>
            <a:lvl2pPr marL="194310" indent="0">
              <a:buNone/>
              <a:defRPr sz="850" b="1"/>
            </a:lvl2pPr>
            <a:lvl3pPr marL="388620" indent="0">
              <a:buNone/>
              <a:defRPr sz="765" b="1"/>
            </a:lvl3pPr>
            <a:lvl4pPr marL="582930" indent="0">
              <a:buNone/>
              <a:defRPr sz="680" b="1"/>
            </a:lvl4pPr>
            <a:lvl5pPr marL="777240" indent="0">
              <a:buNone/>
              <a:defRPr sz="680" b="1"/>
            </a:lvl5pPr>
            <a:lvl6pPr marL="971550" indent="0">
              <a:buNone/>
              <a:defRPr sz="680" b="1"/>
            </a:lvl6pPr>
            <a:lvl7pPr marL="1165860" indent="0">
              <a:buNone/>
              <a:defRPr sz="680" b="1"/>
            </a:lvl7pPr>
            <a:lvl8pPr marL="1360170" indent="0">
              <a:buNone/>
              <a:defRPr sz="680" b="1"/>
            </a:lvl8pPr>
            <a:lvl9pPr marL="1554480" indent="0">
              <a:buNone/>
              <a:defRPr sz="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67389" y="1837055"/>
            <a:ext cx="1652141" cy="27020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1580-0DAF-144D-82AA-E13A279CBF88}" type="datetimeFigureOut">
              <a:rPr lang="en-US" smtClean="0"/>
              <a:t>6/3/22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4F53-71D3-E240-A770-7E8B01991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4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1580-0DAF-144D-82AA-E13A279CBF88}" type="datetimeFigureOut">
              <a:rPr lang="en-US" smtClean="0"/>
              <a:t>6/3/22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4F53-71D3-E240-A770-7E8B01991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1580-0DAF-144D-82AA-E13A279CBF88}" type="datetimeFigureOut">
              <a:rPr lang="en-US" smtClean="0"/>
              <a:t>6/3/22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4F53-71D3-E240-A770-7E8B01991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6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682" y="335280"/>
            <a:ext cx="1253401" cy="1173480"/>
          </a:xfrm>
        </p:spPr>
        <p:txBody>
          <a:bodyPr anchor="b"/>
          <a:lstStyle>
            <a:lvl1pPr>
              <a:defRPr sz="1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2141" y="724113"/>
            <a:ext cx="1967389" cy="3573992"/>
          </a:xfrm>
        </p:spPr>
        <p:txBody>
          <a:bodyPr/>
          <a:lstStyle>
            <a:lvl1pPr>
              <a:defRPr sz="1360"/>
            </a:lvl1pPr>
            <a:lvl2pPr>
              <a:defRPr sz="1190"/>
            </a:lvl2pPr>
            <a:lvl3pPr>
              <a:defRPr sz="1020"/>
            </a:lvl3pPr>
            <a:lvl4pPr>
              <a:defRPr sz="850"/>
            </a:lvl4pPr>
            <a:lvl5pPr>
              <a:defRPr sz="850"/>
            </a:lvl5pPr>
            <a:lvl6pPr>
              <a:defRPr sz="850"/>
            </a:lvl6pPr>
            <a:lvl7pPr>
              <a:defRPr sz="850"/>
            </a:lvl7pPr>
            <a:lvl8pPr>
              <a:defRPr sz="850"/>
            </a:lvl8pPr>
            <a:lvl9pPr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682" y="1508760"/>
            <a:ext cx="1253401" cy="2795165"/>
          </a:xfrm>
        </p:spPr>
        <p:txBody>
          <a:bodyPr/>
          <a:lstStyle>
            <a:lvl1pPr marL="0" indent="0">
              <a:buNone/>
              <a:defRPr sz="680"/>
            </a:lvl1pPr>
            <a:lvl2pPr marL="194310" indent="0">
              <a:buNone/>
              <a:defRPr sz="595"/>
            </a:lvl2pPr>
            <a:lvl3pPr marL="388620" indent="0">
              <a:buNone/>
              <a:defRPr sz="510"/>
            </a:lvl3pPr>
            <a:lvl4pPr marL="582930" indent="0">
              <a:buNone/>
              <a:defRPr sz="425"/>
            </a:lvl4pPr>
            <a:lvl5pPr marL="777240" indent="0">
              <a:buNone/>
              <a:defRPr sz="425"/>
            </a:lvl5pPr>
            <a:lvl6pPr marL="971550" indent="0">
              <a:buNone/>
              <a:defRPr sz="425"/>
            </a:lvl6pPr>
            <a:lvl7pPr marL="1165860" indent="0">
              <a:buNone/>
              <a:defRPr sz="425"/>
            </a:lvl7pPr>
            <a:lvl8pPr marL="1360170" indent="0">
              <a:buNone/>
              <a:defRPr sz="425"/>
            </a:lvl8pPr>
            <a:lvl9pPr marL="1554480" indent="0">
              <a:buNone/>
              <a:defRPr sz="4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1580-0DAF-144D-82AA-E13A279CBF88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4F53-71D3-E240-A770-7E8B01991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71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682" y="335280"/>
            <a:ext cx="1253401" cy="1173480"/>
          </a:xfrm>
        </p:spPr>
        <p:txBody>
          <a:bodyPr anchor="b"/>
          <a:lstStyle>
            <a:lvl1pPr>
              <a:defRPr sz="1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52141" y="724113"/>
            <a:ext cx="1967389" cy="3573992"/>
          </a:xfrm>
        </p:spPr>
        <p:txBody>
          <a:bodyPr anchor="t"/>
          <a:lstStyle>
            <a:lvl1pPr marL="0" indent="0">
              <a:buNone/>
              <a:defRPr sz="1360"/>
            </a:lvl1pPr>
            <a:lvl2pPr marL="194310" indent="0">
              <a:buNone/>
              <a:defRPr sz="1190"/>
            </a:lvl2pPr>
            <a:lvl3pPr marL="388620" indent="0">
              <a:buNone/>
              <a:defRPr sz="1020"/>
            </a:lvl3pPr>
            <a:lvl4pPr marL="582930" indent="0">
              <a:buNone/>
              <a:defRPr sz="850"/>
            </a:lvl4pPr>
            <a:lvl5pPr marL="777240" indent="0">
              <a:buNone/>
              <a:defRPr sz="850"/>
            </a:lvl5pPr>
            <a:lvl6pPr marL="971550" indent="0">
              <a:buNone/>
              <a:defRPr sz="850"/>
            </a:lvl6pPr>
            <a:lvl7pPr marL="1165860" indent="0">
              <a:buNone/>
              <a:defRPr sz="850"/>
            </a:lvl7pPr>
            <a:lvl8pPr marL="1360170" indent="0">
              <a:buNone/>
              <a:defRPr sz="850"/>
            </a:lvl8pPr>
            <a:lvl9pPr marL="1554480" indent="0">
              <a:buNone/>
              <a:defRPr sz="8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682" y="1508760"/>
            <a:ext cx="1253401" cy="2795165"/>
          </a:xfrm>
        </p:spPr>
        <p:txBody>
          <a:bodyPr/>
          <a:lstStyle>
            <a:lvl1pPr marL="0" indent="0">
              <a:buNone/>
              <a:defRPr sz="680"/>
            </a:lvl1pPr>
            <a:lvl2pPr marL="194310" indent="0">
              <a:buNone/>
              <a:defRPr sz="595"/>
            </a:lvl2pPr>
            <a:lvl3pPr marL="388620" indent="0">
              <a:buNone/>
              <a:defRPr sz="510"/>
            </a:lvl3pPr>
            <a:lvl4pPr marL="582930" indent="0">
              <a:buNone/>
              <a:defRPr sz="425"/>
            </a:lvl4pPr>
            <a:lvl5pPr marL="777240" indent="0">
              <a:buNone/>
              <a:defRPr sz="425"/>
            </a:lvl5pPr>
            <a:lvl6pPr marL="971550" indent="0">
              <a:buNone/>
              <a:defRPr sz="425"/>
            </a:lvl6pPr>
            <a:lvl7pPr marL="1165860" indent="0">
              <a:buNone/>
              <a:defRPr sz="425"/>
            </a:lvl7pPr>
            <a:lvl8pPr marL="1360170" indent="0">
              <a:buNone/>
              <a:defRPr sz="425"/>
            </a:lvl8pPr>
            <a:lvl9pPr marL="1554480" indent="0">
              <a:buNone/>
              <a:defRPr sz="4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1580-0DAF-144D-82AA-E13A279CBF88}" type="datetimeFigureOut">
              <a:rPr lang="en-US" smtClean="0"/>
              <a:t>6/3/22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54F53-71D3-E240-A770-7E8B01991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3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7176" y="267759"/>
            <a:ext cx="3351848" cy="9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176" y="1338792"/>
            <a:ext cx="3351848" cy="3190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7176" y="4661325"/>
            <a:ext cx="874395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51580-0DAF-144D-82AA-E13A279CBF88}" type="datetimeFigureOut">
              <a:rPr lang="en-US" smtClean="0"/>
              <a:t>6/3/22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7304" y="4661325"/>
            <a:ext cx="1311593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44629" y="4661325"/>
            <a:ext cx="874395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54F53-71D3-E240-A770-7E8B01991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9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8620" rtl="0" eaLnBrk="1" latinLnBrk="0" hangingPunct="1">
        <a:lnSpc>
          <a:spcPct val="90000"/>
        </a:lnSpc>
        <a:spcBef>
          <a:spcPct val="0"/>
        </a:spcBef>
        <a:buNone/>
        <a:defRPr sz="18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155" indent="-97155" algn="l" defTabSz="38862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190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indent="-97155" algn="l" defTabSz="38862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2pPr>
      <a:lvl3pPr marL="485775" indent="-97155" algn="l" defTabSz="38862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80085" indent="-97155" algn="l" defTabSz="38862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5" kern="1200">
          <a:solidFill>
            <a:schemeClr val="tx1"/>
          </a:solidFill>
          <a:latin typeface="+mn-lt"/>
          <a:ea typeface="+mn-ea"/>
          <a:cs typeface="+mn-cs"/>
        </a:defRPr>
      </a:lvl4pPr>
      <a:lvl5pPr marL="874395" indent="-97155" algn="l" defTabSz="38862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5" kern="1200">
          <a:solidFill>
            <a:schemeClr val="tx1"/>
          </a:solidFill>
          <a:latin typeface="+mn-lt"/>
          <a:ea typeface="+mn-ea"/>
          <a:cs typeface="+mn-cs"/>
        </a:defRPr>
      </a:lvl5pPr>
      <a:lvl6pPr marL="1068705" indent="-97155" algn="l" defTabSz="38862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5" kern="1200">
          <a:solidFill>
            <a:schemeClr val="tx1"/>
          </a:solidFill>
          <a:latin typeface="+mn-lt"/>
          <a:ea typeface="+mn-ea"/>
          <a:cs typeface="+mn-cs"/>
        </a:defRPr>
      </a:lvl6pPr>
      <a:lvl7pPr marL="1263015" indent="-97155" algn="l" defTabSz="38862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5" kern="1200">
          <a:solidFill>
            <a:schemeClr val="tx1"/>
          </a:solidFill>
          <a:latin typeface="+mn-lt"/>
          <a:ea typeface="+mn-ea"/>
          <a:cs typeface="+mn-cs"/>
        </a:defRPr>
      </a:lvl7pPr>
      <a:lvl8pPr marL="1457325" indent="-97155" algn="l" defTabSz="38862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5" kern="1200">
          <a:solidFill>
            <a:schemeClr val="tx1"/>
          </a:solidFill>
          <a:latin typeface="+mn-lt"/>
          <a:ea typeface="+mn-ea"/>
          <a:cs typeface="+mn-cs"/>
        </a:defRPr>
      </a:lvl8pPr>
      <a:lvl9pPr marL="1651635" indent="-97155" algn="l" defTabSz="38862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620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1pPr>
      <a:lvl2pPr marL="194310" algn="l" defTabSz="388620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2pPr>
      <a:lvl3pPr marL="388620" algn="l" defTabSz="388620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3pPr>
      <a:lvl4pPr marL="582930" algn="l" defTabSz="388620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algn="l" defTabSz="388620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5pPr>
      <a:lvl6pPr marL="971550" algn="l" defTabSz="388620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algn="l" defTabSz="388620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7pPr>
      <a:lvl8pPr marL="1360170" algn="l" defTabSz="388620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algn="l" defTabSz="388620" rtl="0" eaLnBrk="1" latinLnBrk="0" hangingPunct="1">
        <a:defRPr sz="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3CF4C59-5383-1C42-882D-08D5E7DA306C}"/>
              </a:ext>
            </a:extLst>
          </p:cNvPr>
          <p:cNvGrpSpPr/>
          <p:nvPr/>
        </p:nvGrpSpPr>
        <p:grpSpPr>
          <a:xfrm>
            <a:off x="199273" y="351595"/>
            <a:ext cx="2828599" cy="1885303"/>
            <a:chOff x="206595" y="277102"/>
            <a:chExt cx="2463078" cy="1641678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2A11F63-2B19-0160-BFCC-6F48DCB34612}"/>
                </a:ext>
              </a:extLst>
            </p:cNvPr>
            <p:cNvSpPr txBox="1"/>
            <p:nvPr/>
          </p:nvSpPr>
          <p:spPr>
            <a:xfrm>
              <a:off x="206595" y="277102"/>
              <a:ext cx="170217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rgbClr val="59595C"/>
                  </a:solidFill>
                  <a:latin typeface="Proxima Nova Rg" panose="02000506030000020004" pitchFamily="2" charset="0"/>
                </a:rPr>
                <a:t>Color Palette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AAA3572-0E62-C08B-9C97-5E812AFE90DA}"/>
                </a:ext>
              </a:extLst>
            </p:cNvPr>
            <p:cNvSpPr/>
            <p:nvPr/>
          </p:nvSpPr>
          <p:spPr>
            <a:xfrm>
              <a:off x="557020" y="608538"/>
              <a:ext cx="312848" cy="287171"/>
            </a:xfrm>
            <a:prstGeom prst="rect">
              <a:avLst/>
            </a:prstGeom>
            <a:solidFill>
              <a:srgbClr val="1E4D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9959" tIns="69980" rIns="139959" bIns="69980" rtlCol="0" anchor="ctr"/>
            <a:lstStyle/>
            <a:p>
              <a:pPr algn="ctr"/>
              <a:endParaRPr lang="en-US" sz="2747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571E539-5E68-B4F3-EDA2-EA40CDAD9006}"/>
                </a:ext>
              </a:extLst>
            </p:cNvPr>
            <p:cNvSpPr/>
            <p:nvPr/>
          </p:nvSpPr>
          <p:spPr>
            <a:xfrm>
              <a:off x="985736" y="608538"/>
              <a:ext cx="312848" cy="287171"/>
            </a:xfrm>
            <a:prstGeom prst="rect">
              <a:avLst/>
            </a:prstGeom>
            <a:solidFill>
              <a:srgbClr val="DAD4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9959" tIns="69980" rIns="139959" bIns="69980" rtlCol="0" anchor="ctr"/>
            <a:lstStyle/>
            <a:p>
              <a:pPr algn="ctr"/>
              <a:endParaRPr lang="en-US" sz="2747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16BDB28-6EDE-85F4-2B0F-D94825AB3D57}"/>
                </a:ext>
              </a:extLst>
            </p:cNvPr>
            <p:cNvSpPr/>
            <p:nvPr/>
          </p:nvSpPr>
          <p:spPr>
            <a:xfrm>
              <a:off x="1414452" y="608538"/>
              <a:ext cx="312848" cy="28717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9959" tIns="69980" rIns="139959" bIns="69980" rtlCol="0" anchor="ctr"/>
            <a:lstStyle/>
            <a:p>
              <a:pPr algn="ctr"/>
              <a:endParaRPr lang="en-US" sz="2747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88C5E36-9ACF-5B76-85AC-25EC4FF17CCD}"/>
                </a:ext>
              </a:extLst>
            </p:cNvPr>
            <p:cNvSpPr/>
            <p:nvPr/>
          </p:nvSpPr>
          <p:spPr>
            <a:xfrm>
              <a:off x="1843168" y="608538"/>
              <a:ext cx="312848" cy="287171"/>
            </a:xfrm>
            <a:prstGeom prst="rect">
              <a:avLst/>
            </a:prstGeom>
            <a:solidFill>
              <a:srgbClr val="5959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9959" tIns="69980" rIns="139959" bIns="69980" rtlCol="0" anchor="ctr"/>
            <a:lstStyle/>
            <a:p>
              <a:pPr algn="ctr"/>
              <a:endParaRPr lang="en-US" sz="2747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FE0645A-CCF8-4BEA-B6B3-4937A21C33AC}"/>
                </a:ext>
              </a:extLst>
            </p:cNvPr>
            <p:cNvSpPr/>
            <p:nvPr/>
          </p:nvSpPr>
          <p:spPr>
            <a:xfrm>
              <a:off x="2271884" y="608538"/>
              <a:ext cx="312848" cy="287171"/>
            </a:xfrm>
            <a:prstGeom prst="rect">
              <a:avLst/>
            </a:prstGeom>
            <a:solidFill>
              <a:srgbClr val="D878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9959" tIns="69980" rIns="139959" bIns="69980" rtlCol="0" anchor="ctr"/>
            <a:lstStyle/>
            <a:p>
              <a:pPr algn="ctr"/>
              <a:endParaRPr lang="en-US" sz="2747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2608A91-122B-0DBF-9415-4F679118EC41}"/>
                </a:ext>
              </a:extLst>
            </p:cNvPr>
            <p:cNvSpPr/>
            <p:nvPr/>
          </p:nvSpPr>
          <p:spPr>
            <a:xfrm>
              <a:off x="557019" y="1325475"/>
              <a:ext cx="312848" cy="287171"/>
            </a:xfrm>
            <a:prstGeom prst="rect">
              <a:avLst/>
            </a:prstGeom>
            <a:solidFill>
              <a:srgbClr val="C9D7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9959" tIns="69980" rIns="139959" bIns="69980" rtlCol="0" anchor="ctr"/>
            <a:lstStyle/>
            <a:p>
              <a:pPr algn="ctr"/>
              <a:endParaRPr lang="en-US" sz="2747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4ED5858-EB28-EE32-AC21-3053FA4B25E6}"/>
                </a:ext>
              </a:extLst>
            </p:cNvPr>
            <p:cNvSpPr/>
            <p:nvPr/>
          </p:nvSpPr>
          <p:spPr>
            <a:xfrm>
              <a:off x="985735" y="1327960"/>
              <a:ext cx="312848" cy="287171"/>
            </a:xfrm>
            <a:prstGeom prst="rect">
              <a:avLst/>
            </a:prstGeom>
            <a:solidFill>
              <a:srgbClr val="CA54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9959" tIns="69980" rIns="139959" bIns="69980" rtlCol="0" anchor="ctr"/>
            <a:lstStyle/>
            <a:p>
              <a:pPr algn="ctr"/>
              <a:endParaRPr lang="en-US" sz="2747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189A72D-02F5-BCEC-6259-0951D7683C2B}"/>
                </a:ext>
              </a:extLst>
            </p:cNvPr>
            <p:cNvSpPr/>
            <p:nvPr/>
          </p:nvSpPr>
          <p:spPr>
            <a:xfrm>
              <a:off x="1414452" y="1321470"/>
              <a:ext cx="312848" cy="287171"/>
            </a:xfrm>
            <a:prstGeom prst="rect">
              <a:avLst/>
            </a:prstGeom>
            <a:solidFill>
              <a:srgbClr val="165454"/>
            </a:solidFill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9959" tIns="69980" rIns="139959" bIns="69980" rtlCol="0" anchor="ctr"/>
            <a:lstStyle/>
            <a:p>
              <a:pPr algn="ctr"/>
              <a:endParaRPr lang="en-US" sz="2747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18DC124-FA86-D763-E7DF-A968E075B66E}"/>
                </a:ext>
              </a:extLst>
            </p:cNvPr>
            <p:cNvSpPr/>
            <p:nvPr/>
          </p:nvSpPr>
          <p:spPr>
            <a:xfrm>
              <a:off x="1843168" y="1325475"/>
              <a:ext cx="312848" cy="287171"/>
            </a:xfrm>
            <a:prstGeom prst="rect">
              <a:avLst/>
            </a:prstGeom>
            <a:solidFill>
              <a:srgbClr val="24A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9959" tIns="69980" rIns="139959" bIns="69980" rtlCol="0" anchor="ctr"/>
            <a:lstStyle/>
            <a:p>
              <a:pPr algn="ctr"/>
              <a:endParaRPr lang="en-US" sz="2747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F42895F-BF79-A6EC-A194-6C2A4C9FC610}"/>
                </a:ext>
              </a:extLst>
            </p:cNvPr>
            <p:cNvSpPr/>
            <p:nvPr/>
          </p:nvSpPr>
          <p:spPr>
            <a:xfrm>
              <a:off x="2271884" y="1321471"/>
              <a:ext cx="312848" cy="287171"/>
            </a:xfrm>
            <a:prstGeom prst="rect">
              <a:avLst/>
            </a:prstGeom>
            <a:solidFill>
              <a:srgbClr val="ECC5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9959" tIns="69980" rIns="139959" bIns="69980" rtlCol="0" anchor="ctr"/>
            <a:lstStyle/>
            <a:p>
              <a:pPr algn="ctr"/>
              <a:endParaRPr lang="en-US" sz="2747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0F328BF-7D99-0352-48B5-38DF789A8280}"/>
                </a:ext>
              </a:extLst>
            </p:cNvPr>
            <p:cNvSpPr txBox="1"/>
            <p:nvPr/>
          </p:nvSpPr>
          <p:spPr>
            <a:xfrm>
              <a:off x="510411" y="513713"/>
              <a:ext cx="406063" cy="804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CSU Green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8A01BC6-7DDA-8535-6A21-E77FF0D811E8}"/>
                </a:ext>
              </a:extLst>
            </p:cNvPr>
            <p:cNvSpPr txBox="1"/>
            <p:nvPr/>
          </p:nvSpPr>
          <p:spPr>
            <a:xfrm>
              <a:off x="910827" y="513713"/>
              <a:ext cx="454363" cy="804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CSU Gold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3450F0E-1CC3-70D4-D2F0-A840D9300898}"/>
                </a:ext>
              </a:extLst>
            </p:cNvPr>
            <p:cNvSpPr txBox="1"/>
            <p:nvPr/>
          </p:nvSpPr>
          <p:spPr>
            <a:xfrm>
              <a:off x="1399387" y="513712"/>
              <a:ext cx="327913" cy="804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White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2E2D7B4-D4CE-867C-194C-553F5FF9C46A}"/>
                </a:ext>
              </a:extLst>
            </p:cNvPr>
            <p:cNvSpPr txBox="1"/>
            <p:nvPr/>
          </p:nvSpPr>
          <p:spPr>
            <a:xfrm>
              <a:off x="1770211" y="513711"/>
              <a:ext cx="458761" cy="804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80% Black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46CC0E9-E00D-3D1E-288B-2897A540A350}"/>
                </a:ext>
              </a:extLst>
            </p:cNvPr>
            <p:cNvSpPr txBox="1"/>
            <p:nvPr/>
          </p:nvSpPr>
          <p:spPr>
            <a:xfrm>
              <a:off x="2186942" y="507934"/>
              <a:ext cx="482731" cy="804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Aggie Orange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DE6ECD4-5119-AF57-1C66-7E4A319C8032}"/>
                </a:ext>
              </a:extLst>
            </p:cNvPr>
            <p:cNvSpPr txBox="1"/>
            <p:nvPr/>
          </p:nvSpPr>
          <p:spPr>
            <a:xfrm>
              <a:off x="472076" y="1232567"/>
              <a:ext cx="482731" cy="804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Alfalfa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DCA311D-EE3F-4300-D6A1-54E9081B2815}"/>
                </a:ext>
              </a:extLst>
            </p:cNvPr>
            <p:cNvSpPr txBox="1"/>
            <p:nvPr/>
          </p:nvSpPr>
          <p:spPr>
            <a:xfrm>
              <a:off x="900794" y="1236324"/>
              <a:ext cx="482731" cy="804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Canyon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8364A48-4DF8-11E4-C9AB-566596052916}"/>
                </a:ext>
              </a:extLst>
            </p:cNvPr>
            <p:cNvSpPr txBox="1"/>
            <p:nvPr/>
          </p:nvSpPr>
          <p:spPr>
            <a:xfrm>
              <a:off x="1329510" y="1232567"/>
              <a:ext cx="482731" cy="804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Dark Slate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B82BC85-ED9E-8560-0F61-B67846FEA6F9}"/>
                </a:ext>
              </a:extLst>
            </p:cNvPr>
            <p:cNvSpPr txBox="1"/>
            <p:nvPr/>
          </p:nvSpPr>
          <p:spPr>
            <a:xfrm>
              <a:off x="1770211" y="1230103"/>
              <a:ext cx="482731" cy="804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Reservoir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1EBB1D2-159B-FA6A-C179-60DF6E7A9613}"/>
                </a:ext>
              </a:extLst>
            </p:cNvPr>
            <p:cNvSpPr txBox="1"/>
            <p:nvPr/>
          </p:nvSpPr>
          <p:spPr>
            <a:xfrm>
              <a:off x="2186941" y="1241063"/>
              <a:ext cx="482731" cy="8040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Sunshine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2C368F6-3BA4-7CE5-F6EB-679992A2AB0B}"/>
                </a:ext>
              </a:extLst>
            </p:cNvPr>
            <p:cNvSpPr txBox="1"/>
            <p:nvPr/>
          </p:nvSpPr>
          <p:spPr>
            <a:xfrm>
              <a:off x="651531" y="943189"/>
              <a:ext cx="123820" cy="2496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30</a:t>
              </a:r>
            </a:p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77</a:t>
              </a:r>
            </a:p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43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99F3391-EFC0-7C0B-1439-F48286AB9820}"/>
                </a:ext>
              </a:extLst>
            </p:cNvPr>
            <p:cNvSpPr txBox="1"/>
            <p:nvPr/>
          </p:nvSpPr>
          <p:spPr>
            <a:xfrm>
              <a:off x="386591" y="943189"/>
              <a:ext cx="123820" cy="2496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R</a:t>
              </a:r>
            </a:p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G</a:t>
              </a:r>
            </a:p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B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25E634C-9812-67C5-4816-5F7A903F56A3}"/>
                </a:ext>
              </a:extLst>
            </p:cNvPr>
            <p:cNvSpPr txBox="1"/>
            <p:nvPr/>
          </p:nvSpPr>
          <p:spPr>
            <a:xfrm>
              <a:off x="1057682" y="947820"/>
              <a:ext cx="123820" cy="2496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200</a:t>
              </a:r>
            </a:p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195</a:t>
              </a:r>
            </a:p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114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5AEFA45-4513-D162-FAC4-90810606B3C0}"/>
                </a:ext>
              </a:extLst>
            </p:cNvPr>
            <p:cNvSpPr txBox="1"/>
            <p:nvPr/>
          </p:nvSpPr>
          <p:spPr>
            <a:xfrm>
              <a:off x="1508965" y="939296"/>
              <a:ext cx="123820" cy="2496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255</a:t>
              </a:r>
            </a:p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255</a:t>
              </a:r>
            </a:p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255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6409C1F-5864-189C-0BAF-3C118E49C7DB}"/>
                </a:ext>
              </a:extLst>
            </p:cNvPr>
            <p:cNvSpPr txBox="1"/>
            <p:nvPr/>
          </p:nvSpPr>
          <p:spPr>
            <a:xfrm>
              <a:off x="1937681" y="944778"/>
              <a:ext cx="123820" cy="2496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89</a:t>
              </a:r>
            </a:p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89 </a:t>
              </a:r>
            </a:p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91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451A2E9-7C23-E0DB-871D-EB0C08CB143F}"/>
                </a:ext>
              </a:extLst>
            </p:cNvPr>
            <p:cNvSpPr txBox="1"/>
            <p:nvPr/>
          </p:nvSpPr>
          <p:spPr>
            <a:xfrm>
              <a:off x="2366397" y="947820"/>
              <a:ext cx="123820" cy="2496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217 </a:t>
              </a:r>
            </a:p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120 </a:t>
              </a:r>
            </a:p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45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9ABC73E-F9EF-5222-4B99-68AD595B151F}"/>
                </a:ext>
              </a:extLst>
            </p:cNvPr>
            <p:cNvSpPr txBox="1"/>
            <p:nvPr/>
          </p:nvSpPr>
          <p:spPr>
            <a:xfrm>
              <a:off x="650763" y="1666824"/>
              <a:ext cx="123820" cy="2496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201</a:t>
              </a:r>
            </a:p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216</a:t>
              </a:r>
            </a:p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69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B0DC743-A579-959B-CF16-8CE65EFFF599}"/>
                </a:ext>
              </a:extLst>
            </p:cNvPr>
            <p:cNvSpPr txBox="1"/>
            <p:nvPr/>
          </p:nvSpPr>
          <p:spPr>
            <a:xfrm>
              <a:off x="386591" y="1666824"/>
              <a:ext cx="123820" cy="2496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R</a:t>
              </a:r>
            </a:p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G</a:t>
              </a:r>
            </a:p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B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D92CF2A-7B80-6E8B-9AB7-4496FC7A09C4}"/>
                </a:ext>
              </a:extLst>
            </p:cNvPr>
            <p:cNvSpPr txBox="1"/>
            <p:nvPr/>
          </p:nvSpPr>
          <p:spPr>
            <a:xfrm>
              <a:off x="1076098" y="1666824"/>
              <a:ext cx="123820" cy="2496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204</a:t>
              </a:r>
            </a:p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84</a:t>
              </a:r>
            </a:p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48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0041A85-5F8E-3FCF-BEBC-1B455C9B6412}"/>
                </a:ext>
              </a:extLst>
            </p:cNvPr>
            <p:cNvSpPr txBox="1"/>
            <p:nvPr/>
          </p:nvSpPr>
          <p:spPr>
            <a:xfrm>
              <a:off x="1501433" y="1666824"/>
              <a:ext cx="123820" cy="2496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16</a:t>
              </a:r>
            </a:p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84</a:t>
              </a:r>
            </a:p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86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935B163-C7C0-FC62-2E73-EF6CA9AF9732}"/>
                </a:ext>
              </a:extLst>
            </p:cNvPr>
            <p:cNvSpPr txBox="1"/>
            <p:nvPr/>
          </p:nvSpPr>
          <p:spPr>
            <a:xfrm>
              <a:off x="1937681" y="1669096"/>
              <a:ext cx="123820" cy="2496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18</a:t>
              </a:r>
            </a:p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164 </a:t>
              </a:r>
            </a:p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182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5CD9338-CE7E-139E-6D43-183FF6FE357C}"/>
                </a:ext>
              </a:extLst>
            </p:cNvPr>
            <p:cNvSpPr txBox="1"/>
            <p:nvPr/>
          </p:nvSpPr>
          <p:spPr>
            <a:xfrm>
              <a:off x="2373929" y="1666824"/>
              <a:ext cx="123820" cy="2496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236 </a:t>
              </a:r>
            </a:p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197 </a:t>
              </a:r>
            </a:p>
            <a:p>
              <a:pPr algn="ctr">
                <a:lnSpc>
                  <a:spcPct val="110000"/>
                </a:lnSpc>
              </a:pPr>
              <a:r>
                <a:rPr lang="en-US" sz="500" dirty="0">
                  <a:latin typeface="+mj-lt"/>
                </a:rPr>
                <a:t>48</a:t>
              </a:r>
            </a:p>
          </p:txBody>
        </p: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C4F49979-096A-3BAF-8ED4-EB42A91D78A1}"/>
              </a:ext>
            </a:extLst>
          </p:cNvPr>
          <p:cNvSpPr txBox="1"/>
          <p:nvPr/>
        </p:nvSpPr>
        <p:spPr>
          <a:xfrm>
            <a:off x="281519" y="2747807"/>
            <a:ext cx="13814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Proxima Nova Rg" panose="02000506030000020004" pitchFamily="2" charset="0"/>
              </a:rPr>
              <a:t>Lory Student Center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0AFB417-07F3-9E09-4122-4A98410C91BB}"/>
              </a:ext>
            </a:extLst>
          </p:cNvPr>
          <p:cNvSpPr txBox="1"/>
          <p:nvPr/>
        </p:nvSpPr>
        <p:spPr>
          <a:xfrm>
            <a:off x="281519" y="3120665"/>
            <a:ext cx="13814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Klavika Regular" panose="020B0506040000020004" pitchFamily="34" charset="0"/>
              </a:rPr>
              <a:t>Lory Student Center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BF09D62-1993-928C-57EB-98256873D9F1}"/>
              </a:ext>
            </a:extLst>
          </p:cNvPr>
          <p:cNvSpPr txBox="1"/>
          <p:nvPr/>
        </p:nvSpPr>
        <p:spPr>
          <a:xfrm>
            <a:off x="271263" y="3498718"/>
            <a:ext cx="15044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Vitesse Medium" pitchFamily="2" charset="0"/>
              </a:rPr>
              <a:t>Lory Student Center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4F90C37-58C8-9405-B329-12B8163DE8ED}"/>
              </a:ext>
            </a:extLst>
          </p:cNvPr>
          <p:cNvSpPr txBox="1"/>
          <p:nvPr/>
        </p:nvSpPr>
        <p:spPr>
          <a:xfrm>
            <a:off x="277289" y="2907734"/>
            <a:ext cx="14507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i="1" dirty="0">
                <a:latin typeface="Proxima Nova Rg" panose="02000506030000020004" pitchFamily="2" charset="0"/>
              </a:rPr>
              <a:t>Proxima Nova – use in any weight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D6EEF07-16AD-80F1-735F-B1E0B967B15E}"/>
              </a:ext>
            </a:extLst>
          </p:cNvPr>
          <p:cNvSpPr txBox="1"/>
          <p:nvPr/>
        </p:nvSpPr>
        <p:spPr>
          <a:xfrm>
            <a:off x="277424" y="3280095"/>
            <a:ext cx="14507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i="1" dirty="0" err="1">
                <a:latin typeface="Proxima Nova Rg" panose="02000506030000020004" pitchFamily="2" charset="0"/>
              </a:rPr>
              <a:t>Klavika</a:t>
            </a:r>
            <a:r>
              <a:rPr lang="en-US" sz="600" i="1" dirty="0">
                <a:latin typeface="Proxima Nova Rg" panose="02000506030000020004" pitchFamily="2" charset="0"/>
              </a:rPr>
              <a:t> – use in any weight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80C01BE-C2C8-E2E2-B695-484C0B5C686D}"/>
              </a:ext>
            </a:extLst>
          </p:cNvPr>
          <p:cNvSpPr txBox="1"/>
          <p:nvPr/>
        </p:nvSpPr>
        <p:spPr>
          <a:xfrm>
            <a:off x="277289" y="3679857"/>
            <a:ext cx="14507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i="1" dirty="0">
                <a:latin typeface="Proxima Nova Rg" panose="02000506030000020004" pitchFamily="2" charset="0"/>
              </a:rPr>
              <a:t>Vitesse – use in any weight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3959FA2-6797-8E43-DDAA-21A544F26F78}"/>
              </a:ext>
            </a:extLst>
          </p:cNvPr>
          <p:cNvSpPr txBox="1"/>
          <p:nvPr/>
        </p:nvSpPr>
        <p:spPr>
          <a:xfrm>
            <a:off x="199273" y="2466305"/>
            <a:ext cx="8833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59595C"/>
                </a:solidFill>
                <a:latin typeface="Proxima Nova Rg" panose="02000506030000020004" pitchFamily="2" charset="0"/>
              </a:rPr>
              <a:t>Typography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3130DDA-A6DB-0B18-F7CA-73E76A820D6A}"/>
              </a:ext>
            </a:extLst>
          </p:cNvPr>
          <p:cNvSpPr txBox="1"/>
          <p:nvPr/>
        </p:nvSpPr>
        <p:spPr>
          <a:xfrm>
            <a:off x="1965655" y="2466305"/>
            <a:ext cx="12380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59595C"/>
                </a:solidFill>
                <a:latin typeface="Proxima Nova Rg" panose="02000506030000020004" pitchFamily="2" charset="0"/>
              </a:rPr>
              <a:t>Instructions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B0B13C8-9FAE-EC23-05D6-8AE05E5FC859}"/>
              </a:ext>
            </a:extLst>
          </p:cNvPr>
          <p:cNvSpPr txBox="1"/>
          <p:nvPr/>
        </p:nvSpPr>
        <p:spPr>
          <a:xfrm>
            <a:off x="1945650" y="2656185"/>
            <a:ext cx="157046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Proxima Nova Rg" panose="02000506030000020004" pitchFamily="2" charset="0"/>
              </a:rPr>
              <a:t>Once you are finished with your flyer design, click File, Export, and save as a PDF. Both this slide and the flyer design slide will save together as one PDF. You will need to delete this slide either before or after saving as a PDF.</a:t>
            </a:r>
          </a:p>
          <a:p>
            <a:endParaRPr lang="en-US" sz="900" dirty="0">
              <a:latin typeface="Proxima Nova Rg" panose="02000506030000020004" pitchFamily="2" charset="0"/>
            </a:endParaRPr>
          </a:p>
          <a:p>
            <a:r>
              <a:rPr lang="en-US" sz="900" dirty="0">
                <a:latin typeface="Proxima Nova Rg" panose="02000506030000020004" pitchFamily="2" charset="0"/>
              </a:rPr>
              <a:t>To add your own picture, click on the small photo icon in the center of the circle placeholder on the flyer slide.  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5702631-0EDC-69BA-245E-7F51BD2291D2}"/>
              </a:ext>
            </a:extLst>
          </p:cNvPr>
          <p:cNvSpPr txBox="1"/>
          <p:nvPr/>
        </p:nvSpPr>
        <p:spPr>
          <a:xfrm>
            <a:off x="2963749" y="53964"/>
            <a:ext cx="824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1C4D2A"/>
                </a:solidFill>
                <a:latin typeface="Proxima Nova Rg" panose="02000506030000020004" pitchFamily="2" charset="0"/>
              </a:rPr>
              <a:t>Assets</a:t>
            </a:r>
          </a:p>
        </p:txBody>
      </p:sp>
    </p:spTree>
    <p:extLst>
      <p:ext uri="{BB962C8B-B14F-4D97-AF65-F5344CB8AC3E}">
        <p14:creationId xmlns:p14="http://schemas.microsoft.com/office/powerpoint/2010/main" val="185802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7BAC92EA-2A4E-6DC8-F2D0-771F23C2A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" y="0"/>
            <a:ext cx="3883152" cy="5029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7F14B2-16D2-60EB-576D-6CD841F83F28}"/>
              </a:ext>
            </a:extLst>
          </p:cNvPr>
          <p:cNvSpPr txBox="1"/>
          <p:nvPr/>
        </p:nvSpPr>
        <p:spPr>
          <a:xfrm>
            <a:off x="179796" y="2352194"/>
            <a:ext cx="2169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1C4D2A"/>
                </a:solidFill>
                <a:latin typeface="Proxima Nova Rg" panose="02000506030000020004" pitchFamily="2" charset="0"/>
              </a:rPr>
              <a:t>FLYER TITLE </a:t>
            </a:r>
          </a:p>
          <a:p>
            <a:r>
              <a:rPr lang="en-US" sz="2400" b="1" dirty="0">
                <a:solidFill>
                  <a:srgbClr val="C8C271"/>
                </a:solidFill>
                <a:latin typeface="Proxima Nova Rg" panose="02000506030000020004" pitchFamily="2" charset="0"/>
              </a:rPr>
              <a:t>GOES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EA5113-FF90-72DE-A7BC-8CCEA1AC6BC3}"/>
              </a:ext>
            </a:extLst>
          </p:cNvPr>
          <p:cNvSpPr txBox="1"/>
          <p:nvPr/>
        </p:nvSpPr>
        <p:spPr>
          <a:xfrm>
            <a:off x="204954" y="1707810"/>
            <a:ext cx="10645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Klavika Regular" panose="020B0506040000020004" pitchFamily="34" charset="0"/>
              </a:rPr>
              <a:t>DATE</a:t>
            </a:r>
            <a:br>
              <a:rPr lang="en-US" sz="1050" dirty="0">
                <a:latin typeface="Klavika Regular" panose="020B0506040000020004" pitchFamily="34" charset="0"/>
              </a:rPr>
            </a:br>
            <a:r>
              <a:rPr lang="en-US" sz="1050" dirty="0">
                <a:latin typeface="Klavika Regular" panose="020B0506040000020004" pitchFamily="34" charset="0"/>
              </a:rPr>
              <a:t>TIME</a:t>
            </a:r>
          </a:p>
          <a:p>
            <a:r>
              <a:rPr lang="en-US" sz="1050" dirty="0">
                <a:latin typeface="Klavika Regular" panose="020B0506040000020004" pitchFamily="34" charset="0"/>
              </a:rPr>
              <a:t>LOCATION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5EBE70-4845-08EF-10E4-48AE18499333}"/>
              </a:ext>
            </a:extLst>
          </p:cNvPr>
          <p:cNvSpPr txBox="1"/>
          <p:nvPr/>
        </p:nvSpPr>
        <p:spPr>
          <a:xfrm>
            <a:off x="204954" y="3183191"/>
            <a:ext cx="19413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Proxima Nova Rg" panose="02000506030000020004" pitchFamily="2" charset="0"/>
              </a:rPr>
              <a:t>Lorem ipsum dolor sit </a:t>
            </a:r>
            <a:r>
              <a:rPr lang="en-US" sz="700" dirty="0" err="1">
                <a:latin typeface="Proxima Nova Rg" panose="02000506030000020004" pitchFamily="2" charset="0"/>
              </a:rPr>
              <a:t>amet</a:t>
            </a:r>
            <a:r>
              <a:rPr lang="en-US" sz="700" dirty="0">
                <a:latin typeface="Proxima Nova Rg" panose="02000506030000020004" pitchFamily="2" charset="0"/>
              </a:rPr>
              <a:t>, </a:t>
            </a:r>
            <a:r>
              <a:rPr lang="en-US" sz="700" dirty="0" err="1">
                <a:latin typeface="Proxima Nova Rg" panose="02000506030000020004" pitchFamily="2" charset="0"/>
              </a:rPr>
              <a:t>consectetur</a:t>
            </a:r>
            <a:r>
              <a:rPr lang="en-US" sz="700" dirty="0">
                <a:latin typeface="Proxima Nova Rg" panose="02000506030000020004" pitchFamily="2" charset="0"/>
              </a:rPr>
              <a:t> </a:t>
            </a:r>
            <a:r>
              <a:rPr lang="en-US" sz="700" dirty="0" err="1">
                <a:latin typeface="Proxima Nova Rg" panose="02000506030000020004" pitchFamily="2" charset="0"/>
              </a:rPr>
              <a:t>adipiscing</a:t>
            </a:r>
            <a:r>
              <a:rPr lang="en-US" sz="700" dirty="0">
                <a:latin typeface="Proxima Nova Rg" panose="02000506030000020004" pitchFamily="2" charset="0"/>
              </a:rPr>
              <a:t> </a:t>
            </a:r>
            <a:r>
              <a:rPr lang="en-US" sz="700" dirty="0" err="1">
                <a:latin typeface="Proxima Nova Rg" panose="02000506030000020004" pitchFamily="2" charset="0"/>
              </a:rPr>
              <a:t>elit</a:t>
            </a:r>
            <a:r>
              <a:rPr lang="en-US" sz="700" dirty="0">
                <a:latin typeface="Proxima Nova Rg" panose="02000506030000020004" pitchFamily="2" charset="0"/>
              </a:rPr>
              <a:t>, sed do </a:t>
            </a:r>
            <a:r>
              <a:rPr lang="en-US" sz="700" dirty="0" err="1">
                <a:latin typeface="Proxima Nova Rg" panose="02000506030000020004" pitchFamily="2" charset="0"/>
              </a:rPr>
              <a:t>eiusmod</a:t>
            </a:r>
            <a:r>
              <a:rPr lang="en-US" sz="700" dirty="0">
                <a:latin typeface="Proxima Nova Rg" panose="02000506030000020004" pitchFamily="2" charset="0"/>
              </a:rPr>
              <a:t> </a:t>
            </a:r>
            <a:r>
              <a:rPr lang="en-US" sz="700" dirty="0" err="1">
                <a:latin typeface="Proxima Nova Rg" panose="02000506030000020004" pitchFamily="2" charset="0"/>
              </a:rPr>
              <a:t>tempor</a:t>
            </a:r>
            <a:r>
              <a:rPr lang="en-US" sz="700" dirty="0">
                <a:latin typeface="Proxima Nova Rg" panose="02000506030000020004" pitchFamily="2" charset="0"/>
              </a:rPr>
              <a:t> </a:t>
            </a:r>
            <a:r>
              <a:rPr lang="en-US" sz="700" dirty="0" err="1">
                <a:latin typeface="Proxima Nova Rg" panose="02000506030000020004" pitchFamily="2" charset="0"/>
              </a:rPr>
              <a:t>incididunt</a:t>
            </a:r>
            <a:r>
              <a:rPr lang="en-US" sz="700" dirty="0">
                <a:latin typeface="Proxima Nova Rg" panose="02000506030000020004" pitchFamily="2" charset="0"/>
              </a:rPr>
              <a:t> </a:t>
            </a:r>
            <a:r>
              <a:rPr lang="en-US" sz="700" dirty="0" err="1">
                <a:latin typeface="Proxima Nova Rg" panose="02000506030000020004" pitchFamily="2" charset="0"/>
              </a:rPr>
              <a:t>ut</a:t>
            </a:r>
            <a:r>
              <a:rPr lang="en-US" sz="700" dirty="0">
                <a:latin typeface="Proxima Nova Rg" panose="02000506030000020004" pitchFamily="2" charset="0"/>
              </a:rPr>
              <a:t> labore et dolore magna </a:t>
            </a:r>
            <a:r>
              <a:rPr lang="en-US" sz="700" dirty="0" err="1">
                <a:latin typeface="Proxima Nova Rg" panose="02000506030000020004" pitchFamily="2" charset="0"/>
              </a:rPr>
              <a:t>aliqua</a:t>
            </a:r>
            <a:r>
              <a:rPr lang="en-US" sz="700" dirty="0">
                <a:latin typeface="Proxima Nova Rg" panose="02000506030000020004" pitchFamily="2" charset="0"/>
              </a:rPr>
              <a:t>. Ut </a:t>
            </a:r>
            <a:r>
              <a:rPr lang="en-US" sz="700" dirty="0" err="1">
                <a:latin typeface="Proxima Nova Rg" panose="02000506030000020004" pitchFamily="2" charset="0"/>
              </a:rPr>
              <a:t>enim</a:t>
            </a:r>
            <a:r>
              <a:rPr lang="en-US" sz="700" dirty="0">
                <a:latin typeface="Proxima Nova Rg" panose="02000506030000020004" pitchFamily="2" charset="0"/>
              </a:rPr>
              <a:t> ad minim </a:t>
            </a:r>
            <a:r>
              <a:rPr lang="en-US" sz="700" dirty="0" err="1">
                <a:latin typeface="Proxima Nova Rg" panose="02000506030000020004" pitchFamily="2" charset="0"/>
              </a:rPr>
              <a:t>veniam</a:t>
            </a:r>
            <a:r>
              <a:rPr lang="en-US" sz="700" dirty="0">
                <a:latin typeface="Proxima Nova Rg" panose="02000506030000020004" pitchFamily="2" charset="0"/>
              </a:rPr>
              <a:t>, </a:t>
            </a:r>
            <a:r>
              <a:rPr lang="en-US" sz="700" dirty="0" err="1">
                <a:latin typeface="Proxima Nova Rg" panose="02000506030000020004" pitchFamily="2" charset="0"/>
              </a:rPr>
              <a:t>quis</a:t>
            </a:r>
            <a:r>
              <a:rPr lang="en-US" sz="700" dirty="0">
                <a:latin typeface="Proxima Nova Rg" panose="02000506030000020004" pitchFamily="2" charset="0"/>
              </a:rPr>
              <a:t> </a:t>
            </a:r>
            <a:r>
              <a:rPr lang="en-US" sz="700" dirty="0" err="1">
                <a:latin typeface="Proxima Nova Rg" panose="02000506030000020004" pitchFamily="2" charset="0"/>
              </a:rPr>
              <a:t>nostrud</a:t>
            </a:r>
            <a:r>
              <a:rPr lang="en-US" sz="700" dirty="0">
                <a:latin typeface="Proxima Nova Rg" panose="02000506030000020004" pitchFamily="2" charset="0"/>
              </a:rPr>
              <a:t> exercitation </a:t>
            </a:r>
            <a:r>
              <a:rPr lang="en-US" sz="700" dirty="0" err="1">
                <a:latin typeface="Proxima Nova Rg" panose="02000506030000020004" pitchFamily="2" charset="0"/>
              </a:rPr>
              <a:t>ullamco</a:t>
            </a:r>
            <a:r>
              <a:rPr lang="en-US" sz="700" dirty="0">
                <a:latin typeface="Proxima Nova Rg" panose="02000506030000020004" pitchFamily="2" charset="0"/>
              </a:rPr>
              <a:t> </a:t>
            </a:r>
            <a:r>
              <a:rPr lang="en-US" sz="700" dirty="0" err="1">
                <a:latin typeface="Proxima Nova Rg" panose="02000506030000020004" pitchFamily="2" charset="0"/>
              </a:rPr>
              <a:t>laboris</a:t>
            </a:r>
            <a:r>
              <a:rPr lang="en-US" sz="700" dirty="0">
                <a:latin typeface="Proxima Nova Rg" panose="02000506030000020004" pitchFamily="2" charset="0"/>
              </a:rPr>
              <a:t> nisi </a:t>
            </a:r>
            <a:r>
              <a:rPr lang="en-US" sz="700" dirty="0" err="1">
                <a:latin typeface="Proxima Nova Rg" panose="02000506030000020004" pitchFamily="2" charset="0"/>
              </a:rPr>
              <a:t>ut</a:t>
            </a:r>
            <a:r>
              <a:rPr lang="en-US" sz="700" dirty="0">
                <a:latin typeface="Proxima Nova Rg" panose="02000506030000020004" pitchFamily="2" charset="0"/>
              </a:rPr>
              <a:t> </a:t>
            </a:r>
            <a:r>
              <a:rPr lang="en-US" sz="700" dirty="0" err="1">
                <a:latin typeface="Proxima Nova Rg" panose="02000506030000020004" pitchFamily="2" charset="0"/>
              </a:rPr>
              <a:t>aliquip</a:t>
            </a:r>
            <a:r>
              <a:rPr lang="en-US" sz="700" dirty="0">
                <a:latin typeface="Proxima Nova Rg" panose="02000506030000020004" pitchFamily="2" charset="0"/>
              </a:rPr>
              <a:t> ex </a:t>
            </a:r>
            <a:r>
              <a:rPr lang="en-US" sz="700" dirty="0" err="1">
                <a:latin typeface="Proxima Nova Rg" panose="02000506030000020004" pitchFamily="2" charset="0"/>
              </a:rPr>
              <a:t>ea</a:t>
            </a:r>
            <a:r>
              <a:rPr lang="en-US" sz="700" dirty="0">
                <a:latin typeface="Proxima Nova Rg" panose="02000506030000020004" pitchFamily="2" charset="0"/>
              </a:rPr>
              <a:t> </a:t>
            </a:r>
            <a:r>
              <a:rPr lang="en-US" sz="700" dirty="0" err="1">
                <a:latin typeface="Proxima Nova Rg" panose="02000506030000020004" pitchFamily="2" charset="0"/>
              </a:rPr>
              <a:t>commodo</a:t>
            </a:r>
            <a:r>
              <a:rPr lang="en-US" sz="700" dirty="0">
                <a:latin typeface="Proxima Nova Rg" panose="02000506030000020004" pitchFamily="2" charset="0"/>
              </a:rPr>
              <a:t> </a:t>
            </a:r>
            <a:r>
              <a:rPr lang="en-US" sz="700" dirty="0" err="1">
                <a:latin typeface="Proxima Nova Rg" panose="02000506030000020004" pitchFamily="2" charset="0"/>
              </a:rPr>
              <a:t>consequat</a:t>
            </a:r>
            <a:r>
              <a:rPr lang="en-US" sz="700" dirty="0">
                <a:latin typeface="Proxima Nova Rg" panose="02000506030000020004" pitchFamily="2" charset="0"/>
              </a:rPr>
              <a:t>.</a:t>
            </a:r>
            <a:endParaRPr lang="en-US" sz="900" dirty="0">
              <a:latin typeface="Proxima Nova Rg" panose="02000506030000020004" pitchFamily="2" charset="0"/>
            </a:endParaRPr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0017D634-11F4-B33F-B61D-2CA90A3458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796" y="4566175"/>
            <a:ext cx="1586753" cy="373354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4B521A7-45A5-DABF-FA63-1ADF718867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84768" y="368383"/>
            <a:ext cx="2098675" cy="2103120"/>
          </a:xfrm>
        </p:spPr>
      </p:sp>
    </p:spTree>
    <p:extLst>
      <p:ext uri="{BB962C8B-B14F-4D97-AF65-F5344CB8AC3E}">
        <p14:creationId xmlns:p14="http://schemas.microsoft.com/office/powerpoint/2010/main" val="2465495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21b546-e879-44c4-a578-2ad7ce8f754b">
      <Terms xmlns="http://schemas.microsoft.com/office/infopath/2007/PartnerControls"/>
    </lcf76f155ced4ddcb4097134ff3c332f>
    <TaxCatchAll xmlns="143f736e-1fc9-4135-bcdf-ac9d36de590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E126EBEAD9E2458BB3F6A92DD888A4" ma:contentTypeVersion="18" ma:contentTypeDescription="Create a new document." ma:contentTypeScope="" ma:versionID="36c4917243ccc087061f85b00b7b181d">
  <xsd:schema xmlns:xsd="http://www.w3.org/2001/XMLSchema" xmlns:xs="http://www.w3.org/2001/XMLSchema" xmlns:p="http://schemas.microsoft.com/office/2006/metadata/properties" xmlns:ns2="fc21b546-e879-44c4-a578-2ad7ce8f754b" xmlns:ns3="143f736e-1fc9-4135-bcdf-ac9d36de590d" targetNamespace="http://schemas.microsoft.com/office/2006/metadata/properties" ma:root="true" ma:fieldsID="719e820f12fac89f310b237a690302c8" ns2:_="" ns3:_="">
    <xsd:import namespace="fc21b546-e879-44c4-a578-2ad7ce8f754b"/>
    <xsd:import namespace="143f736e-1fc9-4135-bcdf-ac9d36de59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21b546-e879-44c4-a578-2ad7ce8f75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809afe7-41e7-411a-ade2-84efccde1b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3f736e-1fc9-4135-bcdf-ac9d36de590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b3679ab-c8a0-4d96-a249-25b0995eca24}" ma:internalName="TaxCatchAll" ma:showField="CatchAllData" ma:web="143f736e-1fc9-4135-bcdf-ac9d36de59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389065-1E39-4B1C-AB30-5A395B77571A}">
  <ds:schemaRefs>
    <ds:schemaRef ds:uri="http://schemas.microsoft.com/office/infopath/2007/PartnerControls"/>
    <ds:schemaRef ds:uri="http://schemas.microsoft.com/office/2006/documentManagement/types"/>
    <ds:schemaRef ds:uri="fc21b546-e879-44c4-a578-2ad7ce8f754b"/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  <ds:schemaRef ds:uri="143f736e-1fc9-4135-bcdf-ac9d36de590d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824EB8C-B23C-46A8-8EE9-2B35D4F853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21b546-e879-44c4-a578-2ad7ce8f754b"/>
    <ds:schemaRef ds:uri="143f736e-1fc9-4135-bcdf-ac9d36de59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50FA9B-16B9-427C-8CF0-634B560D7E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209</Words>
  <Application>Microsoft Macintosh PowerPoint</Application>
  <PresentationFormat>Custom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Klavika Regular</vt:lpstr>
      <vt:lpstr>Proxima Nova Rg</vt:lpstr>
      <vt:lpstr>Vitesse Medium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Beran-Hughes,Sasha</dc:creator>
  <cp:lastModifiedBy>LSC Design2</cp:lastModifiedBy>
  <cp:revision>5</cp:revision>
  <dcterms:created xsi:type="dcterms:W3CDTF">2022-05-31T19:34:38Z</dcterms:created>
  <dcterms:modified xsi:type="dcterms:W3CDTF">2022-06-03T19:20:59Z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0x01010012E126EBEAD9E2458BB3F6A92DD888A4</vt:lpwstr>
  </property>
  <property fmtid="{D5CDD505-2E9C-101B-9397-08002B2CF9AE}" pid="3" name="MediaServiceImageTags">
    <vt:lpwstr/>
  </property>
</Properties>
</file>