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7" r:id="rId5"/>
    <p:sldId id="256" r:id="rId6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C"/>
    <a:srgbClr val="1E4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/>
    <p:restoredTop sz="94703"/>
  </p:normalViewPr>
  <p:slideViewPr>
    <p:cSldViewPr snapToGrid="0" snapToObjects="1">
      <p:cViewPr varScale="1">
        <p:scale>
          <a:sx n="84" d="100"/>
          <a:sy n="84" d="100"/>
        </p:scale>
        <p:origin x="200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SC Design2" userId="3627bf6b-f4c2-4dfb-bc4a-b2b7d4a40257" providerId="ADAL" clId="{5FCB02C9-6375-3647-909D-19F1294931FD}"/>
    <pc:docChg chg="custSel modSld modMainMaster">
      <pc:chgData name="LSC Design2" userId="3627bf6b-f4c2-4dfb-bc4a-b2b7d4a40257" providerId="ADAL" clId="{5FCB02C9-6375-3647-909D-19F1294931FD}" dt="2022-06-03T19:44:22.601" v="193" actId="20577"/>
      <pc:docMkLst>
        <pc:docMk/>
      </pc:docMkLst>
      <pc:sldChg chg="addSp delSp modSp">
        <pc:chgData name="LSC Design2" userId="3627bf6b-f4c2-4dfb-bc4a-b2b7d4a40257" providerId="ADAL" clId="{5FCB02C9-6375-3647-909D-19F1294931FD}" dt="2022-06-03T19:44:22.601" v="193" actId="20577"/>
        <pc:sldMkLst>
          <pc:docMk/>
          <pc:sldMk cId="2928606184" sldId="257"/>
        </pc:sldMkLst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" creationId="{14F2ADED-3C0F-F3E7-3F9E-FE0F606B232D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5" creationId="{27F8EF89-1A93-5D78-7BDC-75483C7574FB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6" creationId="{3082E9B7-7DC0-04EF-EF0A-9393A89817E4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7" creationId="{238BB0BE-E476-E593-B552-EC4A533B9DB4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9" creationId="{261F685A-E953-5CA5-135F-1DD8D4FB2EEC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0" creationId="{DB9A9503-2222-DBC4-BC6E-0D055BC2D576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1" creationId="{96FFED69-C21C-9885-EE80-8202C3AD2288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2" creationId="{78FC6BAD-F3CB-2720-FAC3-F2580D5D714E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3" creationId="{4D6925A6-AA79-E2F6-B577-46E4A38FC363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4" creationId="{84894707-D9C6-D273-A5A5-682DD2097656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5" creationId="{8D456161-42E7-A7F8-DAEF-B6E1F9C99D9A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6" creationId="{919D1772-CFE0-906B-D030-BF3BF8276315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7" creationId="{77B9B409-D802-A431-D9AE-0D7A88A9CAA9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8" creationId="{E74DB520-0BF1-9101-DCA9-128F0204BE86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19" creationId="{A1D5180D-3DDD-503E-E835-D68B0485ACAC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0" creationId="{C84CD0D8-0E35-2EEC-DA2D-749E5BD66553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1" creationId="{DB6FF4DF-9480-A75E-658E-CD918B9B51E8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2" creationId="{6380433E-B9FF-4DAD-7249-207D9A4344FE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3" creationId="{92A1BB40-1A91-664D-3914-E536603E0E6D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4" creationId="{4DFC35F6-B96A-3F90-A7C1-99FF3AFAD8BE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5" creationId="{EC4C248D-771E-21AB-5CA0-60B7E0E70CA1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6" creationId="{20E0C082-CF95-9E62-FEB1-73B64BE03A72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7" creationId="{9F4AA033-D6BA-1B75-9041-395BE5F05839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8" creationId="{8B6B62EB-8A2A-3828-33D0-97805B3B189D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29" creationId="{F32616E0-6B6A-CA15-D9C2-937774161762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0" creationId="{B841C874-33D4-8574-B444-54020E4AD5B6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1" creationId="{66D8B141-645C-A2AD-F411-AB49B52A1346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2" creationId="{045040AA-C9D5-5925-8E73-8398FA045690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3" creationId="{106084AA-50AA-9B26-FF50-8AF2EEB7EAB0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4" creationId="{6BF23FC7-5C6B-0D5D-41FD-288332921095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5" creationId="{2AB8A606-5A33-215C-88BC-15A1A8129574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6" creationId="{D923A14A-B1B8-332F-BFDC-5F78019323DF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7" creationId="{68CFBB52-6310-802A-ACF8-0207F55F9411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8" creationId="{52728B9E-A166-43B7-1AA3-7B863247AD08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39" creationId="{D0B48EBC-3F79-4915-94D0-18CF72193305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40" creationId="{55135980-E5C2-21A5-5954-0C77BC8D2C11}"/>
          </ac:spMkLst>
        </pc:spChg>
        <pc:spChg chg="del">
          <ac:chgData name="LSC Design2" userId="3627bf6b-f4c2-4dfb-bc4a-b2b7d4a40257" providerId="ADAL" clId="{5FCB02C9-6375-3647-909D-19F1294931FD}" dt="2022-06-03T19:41:44.702" v="69" actId="478"/>
          <ac:spMkLst>
            <pc:docMk/>
            <pc:sldMk cId="2928606184" sldId="257"/>
            <ac:spMk id="41" creationId="{9FC5B3F8-03AF-6D24-0A1E-AF3732EBAB21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42" creationId="{A4461B1A-F90A-2E11-1763-408A7FB95C48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43" creationId="{6C6B88F0-4303-4ABE-6801-6ABEC3239F4A}"/>
          </ac:spMkLst>
        </pc:spChg>
        <pc:spChg chg="del">
          <ac:chgData name="LSC Design2" userId="3627bf6b-f4c2-4dfb-bc4a-b2b7d4a40257" providerId="ADAL" clId="{5FCB02C9-6375-3647-909D-19F1294931FD}" dt="2022-06-03T19:41:44.702" v="69" actId="478"/>
          <ac:spMkLst>
            <pc:docMk/>
            <pc:sldMk cId="2928606184" sldId="257"/>
            <ac:spMk id="69" creationId="{A1D45931-DBF5-2B1C-1CFE-5C3C2BC0623E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76" creationId="{E41DB6CD-0A47-2D1C-38B4-745338F8FF07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77" creationId="{9E1636FB-9AA1-A6F9-A20E-297FB016501A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78" creationId="{E1DF66E6-7350-43C1-0FFD-17502A836985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79" creationId="{D6973EB4-097A-2707-1545-ABE072FF2E89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80" creationId="{C161013E-9DA2-1386-564C-E944FC16AE6E}"/>
          </ac:spMkLst>
        </pc:spChg>
        <pc:spChg chg="del">
          <ac:chgData name="LSC Design2" userId="3627bf6b-f4c2-4dfb-bc4a-b2b7d4a40257" providerId="ADAL" clId="{5FCB02C9-6375-3647-909D-19F1294931FD}" dt="2022-06-03T19:42:24.880" v="70" actId="478"/>
          <ac:spMkLst>
            <pc:docMk/>
            <pc:sldMk cId="2928606184" sldId="257"/>
            <ac:spMk id="81" creationId="{6693E256-3E77-8B5A-5459-F8BC7F93B0A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2" creationId="{F99C3B8C-67F0-B24C-B34E-1EED831458B5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3" creationId="{1ECBF14B-5BB8-BF46-B3FA-F7D01920CCF5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4" creationId="{DD4A42E0-A96D-7A47-9A8F-62231BF6E35D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5" creationId="{15133904-8F35-F843-8322-A09BDF40CE68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6" creationId="{5254BFE7-58D8-EF48-9145-6292B61C54C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7" creationId="{4ADC0B41-0B60-A444-8B1B-BD66BEF7447E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8" creationId="{9DA40224-C673-7043-AA77-8AD93EF33AF7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89" creationId="{28ECEC75-985D-A64E-83DE-00498C9AAE7A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0" creationId="{FDF1F86D-3C66-E240-9338-975F377C9313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1" creationId="{317A18A0-D479-9C4B-BBDE-7F71BF889215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2" creationId="{77BDB125-F235-7940-8983-DC1D1862016E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3" creationId="{DC628021-5ED2-4347-B880-8F4350FA7270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4" creationId="{74915BC7-AA1B-F742-99BC-82F99ACD6484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5" creationId="{0FC7ED55-0460-6C42-9A12-A7455E6E64A3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6" creationId="{DAC57AA3-9106-F34E-AE4E-4D726CBFEBCD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7" creationId="{98A222F4-290B-5547-A810-483D1BCBACA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8" creationId="{45ACEC49-56A2-2B4A-A915-3EDAE8968BA3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99" creationId="{594A88A9-E610-7341-90FC-C089D83DFB3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0" creationId="{28F63993-A7BC-724D-8DA0-057A305785CF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1" creationId="{B9A3258B-90E5-EB43-8847-585CF3C1BF10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2" creationId="{7D4B99F9-060E-864E-9675-81CC52CE9D1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3" creationId="{EB26847B-2A72-4C49-9555-2B16A35A7E8C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4" creationId="{56376FF3-054A-994D-83D5-67FB71F7A21B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5" creationId="{308B5124-37FF-904F-B9F5-AD6AE9F43ABD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6" creationId="{4DE24FE8-8116-2E41-9A01-784A6D7C04BF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7" creationId="{944F474F-2D6E-2B48-8027-564A2B30189B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8" creationId="{1615A9C3-7C36-5A43-B167-A16F808617C2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09" creationId="{50E7EAB3-DADA-B04B-83A5-17E593D9F3F6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0" creationId="{7DB82CB4-7500-9146-B475-88C0F0C6C7CA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1" creationId="{57770866-A76F-E547-B084-4A4256DFE5CF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2" creationId="{AD716C96-B854-D74D-8913-19D3F0B93B2D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3" creationId="{3A83CC58-8F29-2C43-B6E7-5D5D6A88369E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4" creationId="{9800EC1E-380E-0146-A24B-C2CEB430FE3A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5" creationId="{8F5220A1-A482-B549-BE96-CB32119FA361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6" creationId="{AE636B90-C3FB-E94A-A8EA-A8D5D10B685D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7" creationId="{B00CF9E3-03BE-8540-A386-3CBE21F13615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8" creationId="{A85355B5-67DA-3A43-9D66-2BFD7E143578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19" creationId="{E10D7E13-CDB8-EE4D-8EFC-1B8BCF6D42D0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20" creationId="{D7481964-9A92-9848-8DC9-C790EF26A40A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21" creationId="{422B676E-3B6B-0945-92CE-7A9627079563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22" creationId="{3EE120EC-676B-2A4C-9F57-6807748673E3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23" creationId="{59752DE1-F689-CE45-8F58-8F6141607E3F}"/>
          </ac:spMkLst>
        </pc:spChg>
        <pc:spChg chg="add">
          <ac:chgData name="LSC Design2" userId="3627bf6b-f4c2-4dfb-bc4a-b2b7d4a40257" providerId="ADAL" clId="{5FCB02C9-6375-3647-909D-19F1294931FD}" dt="2022-06-03T19:42:26.057" v="71"/>
          <ac:spMkLst>
            <pc:docMk/>
            <pc:sldMk cId="2928606184" sldId="257"/>
            <ac:spMk id="124" creationId="{5A8030DE-1191-7F45-BDAC-3F6ADE1B1847}"/>
          </ac:spMkLst>
        </pc:spChg>
        <pc:spChg chg="add mod">
          <ac:chgData name="LSC Design2" userId="3627bf6b-f4c2-4dfb-bc4a-b2b7d4a40257" providerId="ADAL" clId="{5FCB02C9-6375-3647-909D-19F1294931FD}" dt="2022-06-03T19:44:22.601" v="193" actId="20577"/>
          <ac:spMkLst>
            <pc:docMk/>
            <pc:sldMk cId="2928606184" sldId="257"/>
            <ac:spMk id="125" creationId="{327EA0ED-CC9B-B94C-9F2F-900F1CC4526C}"/>
          </ac:spMkLst>
        </pc:sp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59" creationId="{F760F9D8-2CC9-6D74-4F35-CD435F11E583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0" creationId="{4C93129A-B12C-9019-7F34-89BF0BE36C1B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1" creationId="{61A2B01B-CDEA-317A-F451-CF8FB47848A8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2" creationId="{899A8A33-F484-BB97-A812-93AD332A4629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3" creationId="{E5480F15-48A3-AB4B-FA3E-E897D83C4D4F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4" creationId="{9EB3E9F8-AA92-C851-6C24-459C5843881F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5" creationId="{C1AFB9E5-7DB5-FEC6-2AFA-4BDD793F5FB9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6" creationId="{B220A583-8321-579F-55FD-4030CA592634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7" creationId="{2FA0AABD-4518-F334-B738-904BA31EE0D6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68" creationId="{967BB2A2-5278-5244-8558-53B3D6B96BDA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70" creationId="{74F11834-18FC-26F6-1751-C5513BAE4FBB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71" creationId="{1E54FD3F-D24A-3E14-5DD1-094D369194D0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72" creationId="{D79F5158-19AB-DE5F-1913-48C061763454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73" creationId="{B06BBA2A-61F1-91E9-B4A6-2DD3A9AA3F43}"/>
          </ac:picMkLst>
        </pc:picChg>
        <pc:picChg chg="del">
          <ac:chgData name="LSC Design2" userId="3627bf6b-f4c2-4dfb-bc4a-b2b7d4a40257" providerId="ADAL" clId="{5FCB02C9-6375-3647-909D-19F1294931FD}" dt="2022-06-03T19:41:44.702" v="69" actId="478"/>
          <ac:picMkLst>
            <pc:docMk/>
            <pc:sldMk cId="2928606184" sldId="257"/>
            <ac:picMk id="74" creationId="{ADAB7C57-638D-CC45-AFB2-B4918AEAD502}"/>
          </ac:picMkLst>
        </pc:picChg>
      </pc:sldChg>
      <pc:sldMasterChg chg="modSldLayout">
        <pc:chgData name="LSC Design2" userId="3627bf6b-f4c2-4dfb-bc4a-b2b7d4a40257" providerId="ADAL" clId="{5FCB02C9-6375-3647-909D-19F1294931FD}" dt="2022-06-03T19:41:21.767" v="68" actId="20577"/>
        <pc:sldMasterMkLst>
          <pc:docMk/>
          <pc:sldMasterMk cId="4105584921" sldId="2147483660"/>
        </pc:sldMasterMkLst>
        <pc:sldLayoutChg chg="modSp">
          <pc:chgData name="LSC Design2" userId="3627bf6b-f4c2-4dfb-bc4a-b2b7d4a40257" providerId="ADAL" clId="{5FCB02C9-6375-3647-909D-19F1294931FD}" dt="2022-06-03T19:41:21.767" v="68" actId="20577"/>
          <pc:sldLayoutMkLst>
            <pc:docMk/>
            <pc:sldMasterMk cId="4105584921" sldId="2147483660"/>
            <pc:sldLayoutMk cId="2694132837" sldId="2147483661"/>
          </pc:sldLayoutMkLst>
          <pc:spChg chg="mod">
            <ac:chgData name="LSC Design2" userId="3627bf6b-f4c2-4dfb-bc4a-b2b7d4a40257" providerId="ADAL" clId="{5FCB02C9-6375-3647-909D-19F1294931FD}" dt="2022-06-03T19:41:21.767" v="68" actId="20577"/>
            <ac:spMkLst>
              <pc:docMk/>
              <pc:sldMasterMk cId="4105584921" sldId="2147483660"/>
              <pc:sldLayoutMk cId="2694132837" sldId="2147483661"/>
              <ac:spMk id="8" creationId="{49F340F2-72FF-5290-6AAC-450C9E8A948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4DB2-996C-E24E-9FB3-895A637C9243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47386-E2B6-2043-BEA1-71299E7F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9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147386-E2B6-2043-BEA1-71299E7F72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9F340F2-72FF-5290-6AAC-450C9E8A948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707854" y="0"/>
            <a:ext cx="10580145" cy="10340788"/>
          </a:xfrm>
          <a:custGeom>
            <a:avLst/>
            <a:gdLst>
              <a:gd name="connsiteX0" fmla="*/ 0 w 10031505"/>
              <a:gd name="connsiteY0" fmla="*/ 0 h 10287000"/>
              <a:gd name="connsiteX1" fmla="*/ 10031505 w 10031505"/>
              <a:gd name="connsiteY1" fmla="*/ 0 h 10287000"/>
              <a:gd name="connsiteX2" fmla="*/ 10031505 w 10031505"/>
              <a:gd name="connsiteY2" fmla="*/ 10287000 h 10287000"/>
              <a:gd name="connsiteX3" fmla="*/ 0 w 10031505"/>
              <a:gd name="connsiteY3" fmla="*/ 10287000 h 10287000"/>
              <a:gd name="connsiteX4" fmla="*/ 0 w 10031505"/>
              <a:gd name="connsiteY4" fmla="*/ 0 h 10287000"/>
              <a:gd name="connsiteX0" fmla="*/ 3684494 w 10031505"/>
              <a:gd name="connsiteY0" fmla="*/ 0 h 10287000"/>
              <a:gd name="connsiteX1" fmla="*/ 10031505 w 10031505"/>
              <a:gd name="connsiteY1" fmla="*/ 0 h 10287000"/>
              <a:gd name="connsiteX2" fmla="*/ 10031505 w 10031505"/>
              <a:gd name="connsiteY2" fmla="*/ 10287000 h 10287000"/>
              <a:gd name="connsiteX3" fmla="*/ 0 w 10031505"/>
              <a:gd name="connsiteY3" fmla="*/ 10287000 h 10287000"/>
              <a:gd name="connsiteX4" fmla="*/ 3684494 w 10031505"/>
              <a:gd name="connsiteY4" fmla="*/ 0 h 10287000"/>
              <a:gd name="connsiteX0" fmla="*/ 1371600 w 10031505"/>
              <a:gd name="connsiteY0" fmla="*/ 26894 h 10287000"/>
              <a:gd name="connsiteX1" fmla="*/ 10031505 w 10031505"/>
              <a:gd name="connsiteY1" fmla="*/ 0 h 10287000"/>
              <a:gd name="connsiteX2" fmla="*/ 10031505 w 10031505"/>
              <a:gd name="connsiteY2" fmla="*/ 10287000 h 10287000"/>
              <a:gd name="connsiteX3" fmla="*/ 0 w 10031505"/>
              <a:gd name="connsiteY3" fmla="*/ 10287000 h 10287000"/>
              <a:gd name="connsiteX4" fmla="*/ 1371600 w 10031505"/>
              <a:gd name="connsiteY4" fmla="*/ 26894 h 10287000"/>
              <a:gd name="connsiteX0" fmla="*/ 2743200 w 11403105"/>
              <a:gd name="connsiteY0" fmla="*/ 26894 h 10313894"/>
              <a:gd name="connsiteX1" fmla="*/ 11403105 w 11403105"/>
              <a:gd name="connsiteY1" fmla="*/ 0 h 10313894"/>
              <a:gd name="connsiteX2" fmla="*/ 11403105 w 11403105"/>
              <a:gd name="connsiteY2" fmla="*/ 10287000 h 10313894"/>
              <a:gd name="connsiteX3" fmla="*/ 0 w 11403105"/>
              <a:gd name="connsiteY3" fmla="*/ 10313894 h 10313894"/>
              <a:gd name="connsiteX4" fmla="*/ 2743200 w 11403105"/>
              <a:gd name="connsiteY4" fmla="*/ 26894 h 10313894"/>
              <a:gd name="connsiteX0" fmla="*/ 3065930 w 11403105"/>
              <a:gd name="connsiteY0" fmla="*/ 0 h 10313894"/>
              <a:gd name="connsiteX1" fmla="*/ 11403105 w 11403105"/>
              <a:gd name="connsiteY1" fmla="*/ 0 h 10313894"/>
              <a:gd name="connsiteX2" fmla="*/ 11403105 w 11403105"/>
              <a:gd name="connsiteY2" fmla="*/ 10287000 h 10313894"/>
              <a:gd name="connsiteX3" fmla="*/ 0 w 11403105"/>
              <a:gd name="connsiteY3" fmla="*/ 10313894 h 10313894"/>
              <a:gd name="connsiteX4" fmla="*/ 3065930 w 11403105"/>
              <a:gd name="connsiteY4" fmla="*/ 0 h 10313894"/>
              <a:gd name="connsiteX0" fmla="*/ 2608730 w 10945905"/>
              <a:gd name="connsiteY0" fmla="*/ 0 h 10340788"/>
              <a:gd name="connsiteX1" fmla="*/ 10945905 w 10945905"/>
              <a:gd name="connsiteY1" fmla="*/ 0 h 10340788"/>
              <a:gd name="connsiteX2" fmla="*/ 10945905 w 10945905"/>
              <a:gd name="connsiteY2" fmla="*/ 10287000 h 10340788"/>
              <a:gd name="connsiteX3" fmla="*/ 0 w 10945905"/>
              <a:gd name="connsiteY3" fmla="*/ 10340788 h 10340788"/>
              <a:gd name="connsiteX4" fmla="*/ 2608730 w 10945905"/>
              <a:gd name="connsiteY4" fmla="*/ 0 h 10340788"/>
              <a:gd name="connsiteX0" fmla="*/ 2242970 w 10580145"/>
              <a:gd name="connsiteY0" fmla="*/ 0 h 10340788"/>
              <a:gd name="connsiteX1" fmla="*/ 10580145 w 10580145"/>
              <a:gd name="connsiteY1" fmla="*/ 0 h 10340788"/>
              <a:gd name="connsiteX2" fmla="*/ 10580145 w 10580145"/>
              <a:gd name="connsiteY2" fmla="*/ 10287000 h 10340788"/>
              <a:gd name="connsiteX3" fmla="*/ 0 w 10580145"/>
              <a:gd name="connsiteY3" fmla="*/ 10340788 h 10340788"/>
              <a:gd name="connsiteX4" fmla="*/ 2242970 w 10580145"/>
              <a:gd name="connsiteY4" fmla="*/ 0 h 1034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145" h="10340788">
                <a:moveTo>
                  <a:pt x="2242970" y="0"/>
                </a:moveTo>
                <a:lnTo>
                  <a:pt x="10580145" y="0"/>
                </a:lnTo>
                <a:lnTo>
                  <a:pt x="10580145" y="10287000"/>
                </a:lnTo>
                <a:lnTo>
                  <a:pt x="0" y="10340788"/>
                </a:lnTo>
                <a:lnTo>
                  <a:pt x="2242970" y="0"/>
                </a:lnTo>
                <a:close/>
              </a:path>
            </a:pathLst>
          </a:custGeom>
          <a:pattFill prst="dash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/>
              <a:t>Click photo icon in center of this placeholder to add picture. </a:t>
            </a:r>
          </a:p>
        </p:txBody>
      </p:sp>
    </p:spTree>
    <p:extLst>
      <p:ext uri="{BB962C8B-B14F-4D97-AF65-F5344CB8AC3E}">
        <p14:creationId xmlns:p14="http://schemas.microsoft.com/office/powerpoint/2010/main" val="269413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5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D47A-79D5-AA44-A6BD-8E6C4A79FBD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C956-D927-F041-99D4-4CA739C6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79400-F4EE-2019-89C0-A3D410FCBA70}"/>
              </a:ext>
            </a:extLst>
          </p:cNvPr>
          <p:cNvSpPr txBox="1"/>
          <p:nvPr/>
        </p:nvSpPr>
        <p:spPr>
          <a:xfrm>
            <a:off x="13575994" y="288919"/>
            <a:ext cx="417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solidFill>
                  <a:srgbClr val="1E4D28"/>
                </a:solidFill>
                <a:latin typeface="Proxima Nova Medium" panose="02000506030000020004" pitchFamily="2" charset="0"/>
              </a:rPr>
              <a:t>Assets</a:t>
            </a:r>
          </a:p>
        </p:txBody>
      </p:sp>
      <p:pic>
        <p:nvPicPr>
          <p:cNvPr id="75" name="Picture 74" descr="Logo, icon&#10;&#10;Description automatically generated">
            <a:extLst>
              <a:ext uri="{FF2B5EF4-FFF2-40B4-BE49-F238E27FC236}">
                <a16:creationId xmlns:a16="http://schemas.microsoft.com/office/drawing/2014/main" id="{3C0D8E83-C306-2535-311F-D5B108747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915" y="9786985"/>
            <a:ext cx="382755" cy="382755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F99C3B8C-67F0-B24C-B34E-1EED831458B5}"/>
              </a:ext>
            </a:extLst>
          </p:cNvPr>
          <p:cNvSpPr txBox="1"/>
          <p:nvPr/>
        </p:nvSpPr>
        <p:spPr>
          <a:xfrm>
            <a:off x="801895" y="870726"/>
            <a:ext cx="5107714" cy="571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59595C"/>
                </a:solidFill>
                <a:latin typeface="Proxima Nova Rg" panose="02000506030000020004" pitchFamily="2" charset="0"/>
              </a:rPr>
              <a:t>Color Palette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ECBF14B-5BB8-BF46-B3FA-F7D01920CCF5}"/>
              </a:ext>
            </a:extLst>
          </p:cNvPr>
          <p:cNvSpPr/>
          <p:nvPr/>
        </p:nvSpPr>
        <p:spPr>
          <a:xfrm>
            <a:off x="4808116" y="2502356"/>
            <a:ext cx="383505" cy="44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D4A42E0-A96D-7A47-9A8F-62231BF6E35D}"/>
              </a:ext>
            </a:extLst>
          </p:cNvPr>
          <p:cNvSpPr/>
          <p:nvPr/>
        </p:nvSpPr>
        <p:spPr>
          <a:xfrm>
            <a:off x="1611253" y="1979059"/>
            <a:ext cx="1155591" cy="1093377"/>
          </a:xfrm>
          <a:prstGeom prst="rect">
            <a:avLst/>
          </a:prstGeom>
          <a:solidFill>
            <a:srgbClr val="1E4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5133904-8F35-F843-8322-A09BDF40CE68}"/>
              </a:ext>
            </a:extLst>
          </p:cNvPr>
          <p:cNvSpPr txBox="1"/>
          <p:nvPr/>
        </p:nvSpPr>
        <p:spPr>
          <a:xfrm>
            <a:off x="1750622" y="3200457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77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43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254BFE7-58D8-EF48-9145-6292B61C54CC}"/>
              </a:ext>
            </a:extLst>
          </p:cNvPr>
          <p:cNvSpPr txBox="1"/>
          <p:nvPr/>
        </p:nvSpPr>
        <p:spPr>
          <a:xfrm>
            <a:off x="748084" y="3200459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B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DC0B41-0B60-A444-8B1B-BD66BEF7447E}"/>
              </a:ext>
            </a:extLst>
          </p:cNvPr>
          <p:cNvSpPr/>
          <p:nvPr/>
        </p:nvSpPr>
        <p:spPr>
          <a:xfrm>
            <a:off x="3047092" y="1979059"/>
            <a:ext cx="1155591" cy="1093377"/>
          </a:xfrm>
          <a:prstGeom prst="rect">
            <a:avLst/>
          </a:prstGeom>
          <a:solidFill>
            <a:srgbClr val="DAD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DA40224-C673-7043-AA77-8AD93EF33AF7}"/>
              </a:ext>
            </a:extLst>
          </p:cNvPr>
          <p:cNvSpPr txBox="1"/>
          <p:nvPr/>
        </p:nvSpPr>
        <p:spPr>
          <a:xfrm>
            <a:off x="3186462" y="3200457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195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114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8ECEC75-985D-A64E-83DE-00498C9AAE7A}"/>
              </a:ext>
            </a:extLst>
          </p:cNvPr>
          <p:cNvSpPr/>
          <p:nvPr/>
        </p:nvSpPr>
        <p:spPr>
          <a:xfrm>
            <a:off x="4482932" y="1979059"/>
            <a:ext cx="1155591" cy="109337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DF1F86D-3C66-E240-9338-975F377C9313}"/>
              </a:ext>
            </a:extLst>
          </p:cNvPr>
          <p:cNvSpPr txBox="1"/>
          <p:nvPr/>
        </p:nvSpPr>
        <p:spPr>
          <a:xfrm>
            <a:off x="4622302" y="3200459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255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17A18A0-D479-9C4B-BBDE-7F71BF889215}"/>
              </a:ext>
            </a:extLst>
          </p:cNvPr>
          <p:cNvSpPr/>
          <p:nvPr/>
        </p:nvSpPr>
        <p:spPr>
          <a:xfrm>
            <a:off x="5918772" y="1979059"/>
            <a:ext cx="1155591" cy="1093377"/>
          </a:xfrm>
          <a:prstGeom prst="rect">
            <a:avLst/>
          </a:prstGeom>
          <a:solidFill>
            <a:srgbClr val="59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7BDB125-F235-7940-8983-DC1D1862016E}"/>
              </a:ext>
            </a:extLst>
          </p:cNvPr>
          <p:cNvSpPr txBox="1"/>
          <p:nvPr/>
        </p:nvSpPr>
        <p:spPr>
          <a:xfrm>
            <a:off x="6058142" y="3200457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89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 89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91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C628021-5ED2-4347-B880-8F4350FA7270}"/>
              </a:ext>
            </a:extLst>
          </p:cNvPr>
          <p:cNvSpPr/>
          <p:nvPr/>
        </p:nvSpPr>
        <p:spPr>
          <a:xfrm>
            <a:off x="7354610" y="1979059"/>
            <a:ext cx="1155591" cy="1093377"/>
          </a:xfrm>
          <a:prstGeom prst="rect">
            <a:avLst/>
          </a:prstGeom>
          <a:solidFill>
            <a:srgbClr val="D87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4915BC7-AA1B-F742-99BC-82F99ACD6484}"/>
              </a:ext>
            </a:extLst>
          </p:cNvPr>
          <p:cNvSpPr txBox="1"/>
          <p:nvPr/>
        </p:nvSpPr>
        <p:spPr>
          <a:xfrm>
            <a:off x="7493981" y="3200457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217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120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45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FC7ED55-0460-6C42-9A12-A7455E6E64A3}"/>
              </a:ext>
            </a:extLst>
          </p:cNvPr>
          <p:cNvSpPr txBox="1"/>
          <p:nvPr/>
        </p:nvSpPr>
        <p:spPr>
          <a:xfrm>
            <a:off x="1611252" y="168354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CSU Green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AC57AA3-9106-F34E-AE4E-4D726CBFEBCD}"/>
              </a:ext>
            </a:extLst>
          </p:cNvPr>
          <p:cNvSpPr txBox="1"/>
          <p:nvPr/>
        </p:nvSpPr>
        <p:spPr>
          <a:xfrm>
            <a:off x="3046645" y="168354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CSU Gold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8A222F4-290B-5547-A810-483D1BCBACAC}"/>
              </a:ext>
            </a:extLst>
          </p:cNvPr>
          <p:cNvSpPr txBox="1"/>
          <p:nvPr/>
        </p:nvSpPr>
        <p:spPr>
          <a:xfrm>
            <a:off x="4482038" y="168354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White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5ACEC49-56A2-2B4A-A915-3EDAE8968BA3}"/>
              </a:ext>
            </a:extLst>
          </p:cNvPr>
          <p:cNvSpPr txBox="1"/>
          <p:nvPr/>
        </p:nvSpPr>
        <p:spPr>
          <a:xfrm>
            <a:off x="5917431" y="168354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80% Black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94A88A9-E610-7341-90FC-C089D83DFB3C}"/>
              </a:ext>
            </a:extLst>
          </p:cNvPr>
          <p:cNvSpPr txBox="1"/>
          <p:nvPr/>
        </p:nvSpPr>
        <p:spPr>
          <a:xfrm>
            <a:off x="7352825" y="168354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Aggie Orange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8F63993-A7BC-724D-8DA0-057A305785CF}"/>
              </a:ext>
            </a:extLst>
          </p:cNvPr>
          <p:cNvSpPr/>
          <p:nvPr/>
        </p:nvSpPr>
        <p:spPr>
          <a:xfrm>
            <a:off x="4809011" y="5240612"/>
            <a:ext cx="383505" cy="44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A3258B-90E5-EB43-8847-585CF3C1BF10}"/>
              </a:ext>
            </a:extLst>
          </p:cNvPr>
          <p:cNvSpPr/>
          <p:nvPr/>
        </p:nvSpPr>
        <p:spPr>
          <a:xfrm>
            <a:off x="1612147" y="4717314"/>
            <a:ext cx="1155591" cy="1093377"/>
          </a:xfrm>
          <a:prstGeom prst="rect">
            <a:avLst/>
          </a:prstGeom>
          <a:solidFill>
            <a:srgbClr val="C9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4B99F9-060E-864E-9675-81CC52CE9D1C}"/>
              </a:ext>
            </a:extLst>
          </p:cNvPr>
          <p:cNvSpPr txBox="1"/>
          <p:nvPr/>
        </p:nvSpPr>
        <p:spPr>
          <a:xfrm>
            <a:off x="1750622" y="5963154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201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216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69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B26847B-2A72-4C49-9555-2B16A35A7E8C}"/>
              </a:ext>
            </a:extLst>
          </p:cNvPr>
          <p:cNvSpPr txBox="1"/>
          <p:nvPr/>
        </p:nvSpPr>
        <p:spPr>
          <a:xfrm>
            <a:off x="748084" y="5963157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B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6376FF3-054A-994D-83D5-67FB71F7A21B}"/>
              </a:ext>
            </a:extLst>
          </p:cNvPr>
          <p:cNvSpPr/>
          <p:nvPr/>
        </p:nvSpPr>
        <p:spPr>
          <a:xfrm>
            <a:off x="3047987" y="4717314"/>
            <a:ext cx="1155591" cy="1093377"/>
          </a:xfrm>
          <a:prstGeom prst="rect">
            <a:avLst/>
          </a:prstGeom>
          <a:solidFill>
            <a:srgbClr val="CA5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8B5124-37FF-904F-B9F5-AD6AE9F43ABD}"/>
              </a:ext>
            </a:extLst>
          </p:cNvPr>
          <p:cNvSpPr txBox="1"/>
          <p:nvPr/>
        </p:nvSpPr>
        <p:spPr>
          <a:xfrm>
            <a:off x="3186462" y="5963154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204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84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48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E24FE8-8116-2E41-9A01-784A6D7C04BF}"/>
              </a:ext>
            </a:extLst>
          </p:cNvPr>
          <p:cNvSpPr/>
          <p:nvPr/>
        </p:nvSpPr>
        <p:spPr>
          <a:xfrm>
            <a:off x="4483826" y="4717314"/>
            <a:ext cx="1155591" cy="1093377"/>
          </a:xfrm>
          <a:prstGeom prst="rect">
            <a:avLst/>
          </a:prstGeom>
          <a:solidFill>
            <a:srgbClr val="165454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44F474F-2D6E-2B48-8027-564A2B30189B}"/>
              </a:ext>
            </a:extLst>
          </p:cNvPr>
          <p:cNvSpPr txBox="1"/>
          <p:nvPr/>
        </p:nvSpPr>
        <p:spPr>
          <a:xfrm>
            <a:off x="4622302" y="5963156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16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84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86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615A9C3-7C36-5A43-B167-A16F808617C2}"/>
              </a:ext>
            </a:extLst>
          </p:cNvPr>
          <p:cNvSpPr/>
          <p:nvPr/>
        </p:nvSpPr>
        <p:spPr>
          <a:xfrm>
            <a:off x="5919666" y="4717313"/>
            <a:ext cx="1155591" cy="1093377"/>
          </a:xfrm>
          <a:prstGeom prst="rect">
            <a:avLst/>
          </a:prstGeom>
          <a:solidFill>
            <a:srgbClr val="24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0E7EAB3-DADA-B04B-83A5-17E593D9F3F6}"/>
              </a:ext>
            </a:extLst>
          </p:cNvPr>
          <p:cNvSpPr txBox="1"/>
          <p:nvPr/>
        </p:nvSpPr>
        <p:spPr>
          <a:xfrm>
            <a:off x="6058142" y="5963153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18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164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182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DB82CB4-7500-9146-B475-88C0F0C6C7CA}"/>
              </a:ext>
            </a:extLst>
          </p:cNvPr>
          <p:cNvSpPr/>
          <p:nvPr/>
        </p:nvSpPr>
        <p:spPr>
          <a:xfrm>
            <a:off x="7355505" y="4717313"/>
            <a:ext cx="1155591" cy="1093377"/>
          </a:xfrm>
          <a:prstGeom prst="rect">
            <a:avLst/>
          </a:prstGeom>
          <a:solidFill>
            <a:srgbClr val="ECC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959" tIns="69980" rIns="139959" bIns="69980" rtlCol="0" anchor="ctr"/>
          <a:lstStyle/>
          <a:p>
            <a:pPr algn="ctr"/>
            <a:endParaRPr lang="en-US" sz="2747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7770866-A76F-E547-B084-4A4256DFE5CF}"/>
              </a:ext>
            </a:extLst>
          </p:cNvPr>
          <p:cNvSpPr txBox="1"/>
          <p:nvPr/>
        </p:nvSpPr>
        <p:spPr>
          <a:xfrm>
            <a:off x="7493981" y="5963153"/>
            <a:ext cx="790665" cy="836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236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197 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+mj-lt"/>
              </a:rPr>
              <a:t>48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D716C96-B854-D74D-8913-19D3F0B93B2D}"/>
              </a:ext>
            </a:extLst>
          </p:cNvPr>
          <p:cNvSpPr txBox="1"/>
          <p:nvPr/>
        </p:nvSpPr>
        <p:spPr>
          <a:xfrm>
            <a:off x="1612146" y="4421798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Alfalfa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A83CC58-8F29-2C43-B6E7-5D5D6A88369E}"/>
              </a:ext>
            </a:extLst>
          </p:cNvPr>
          <p:cNvSpPr txBox="1"/>
          <p:nvPr/>
        </p:nvSpPr>
        <p:spPr>
          <a:xfrm>
            <a:off x="3047539" y="4421792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Canyon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800EC1E-380E-0146-A24B-C2CEB430FE3A}"/>
              </a:ext>
            </a:extLst>
          </p:cNvPr>
          <p:cNvSpPr txBox="1"/>
          <p:nvPr/>
        </p:nvSpPr>
        <p:spPr>
          <a:xfrm>
            <a:off x="4482933" y="4421793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Dark Slate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F5220A1-A482-B549-BE96-CB32119FA361}"/>
              </a:ext>
            </a:extLst>
          </p:cNvPr>
          <p:cNvSpPr txBox="1"/>
          <p:nvPr/>
        </p:nvSpPr>
        <p:spPr>
          <a:xfrm>
            <a:off x="5918325" y="4421805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Reservoir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E636B90-C3FB-E94A-A8EA-A8D5D10B685D}"/>
              </a:ext>
            </a:extLst>
          </p:cNvPr>
          <p:cNvSpPr txBox="1"/>
          <p:nvPr/>
        </p:nvSpPr>
        <p:spPr>
          <a:xfrm>
            <a:off x="7353719" y="4421814"/>
            <a:ext cx="1155588" cy="1732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900" dirty="0">
                <a:latin typeface="+mj-lt"/>
              </a:rPr>
              <a:t>Sunshine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00CF9E3-03BE-8540-A386-3CBE21F13615}"/>
              </a:ext>
            </a:extLst>
          </p:cNvPr>
          <p:cNvSpPr txBox="1"/>
          <p:nvPr/>
        </p:nvSpPr>
        <p:spPr>
          <a:xfrm>
            <a:off x="9574964" y="870726"/>
            <a:ext cx="426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59595C"/>
                </a:solidFill>
                <a:latin typeface="Proxima Nova Rg" panose="02000506030000020004" pitchFamily="2" charset="0"/>
              </a:rPr>
              <a:t>Typography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85355B5-67DA-3A43-9D66-2BFD7E143578}"/>
              </a:ext>
            </a:extLst>
          </p:cNvPr>
          <p:cNvSpPr txBox="1"/>
          <p:nvPr/>
        </p:nvSpPr>
        <p:spPr>
          <a:xfrm>
            <a:off x="9574964" y="5810690"/>
            <a:ext cx="33106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59595C"/>
                </a:solidFill>
                <a:latin typeface="Proxima Nova Rg" panose="02000506030000020004" pitchFamily="2" charset="0"/>
              </a:rPr>
              <a:t>Saving Instructions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10D7E13-CDB8-EE4D-8EFC-1B8BCF6D42D0}"/>
              </a:ext>
            </a:extLst>
          </p:cNvPr>
          <p:cNvSpPr txBox="1"/>
          <p:nvPr/>
        </p:nvSpPr>
        <p:spPr>
          <a:xfrm>
            <a:off x="9574964" y="1856769"/>
            <a:ext cx="4137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Proxima Nova Rg" panose="02000506030000020004" pitchFamily="2" charset="0"/>
              </a:rPr>
              <a:t>Lory Student Center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7481964-9A92-9848-8DC9-C790EF26A40A}"/>
              </a:ext>
            </a:extLst>
          </p:cNvPr>
          <p:cNvSpPr txBox="1"/>
          <p:nvPr/>
        </p:nvSpPr>
        <p:spPr>
          <a:xfrm>
            <a:off x="9574964" y="2771639"/>
            <a:ext cx="4137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Klavika Regular" panose="020B0506040000020004" pitchFamily="34" charset="0"/>
              </a:rPr>
              <a:t>Lory Student Center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22B676E-3B6B-0945-92CE-7A9627079563}"/>
              </a:ext>
            </a:extLst>
          </p:cNvPr>
          <p:cNvSpPr txBox="1"/>
          <p:nvPr/>
        </p:nvSpPr>
        <p:spPr>
          <a:xfrm>
            <a:off x="9536309" y="3686509"/>
            <a:ext cx="4137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Vitesse Medium" pitchFamily="2" charset="0"/>
              </a:rPr>
              <a:t>Lory Student Center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EE120EC-676B-2A4C-9F57-6807748673E3}"/>
              </a:ext>
            </a:extLst>
          </p:cNvPr>
          <p:cNvSpPr txBox="1"/>
          <p:nvPr/>
        </p:nvSpPr>
        <p:spPr>
          <a:xfrm>
            <a:off x="9607710" y="2305663"/>
            <a:ext cx="3453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Proxima Nova Rg" panose="02000506030000020004" pitchFamily="2" charset="0"/>
              </a:rPr>
              <a:t>Proxima Nova – use in any weight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9752DE1-F689-CE45-8F58-8F6141607E3F}"/>
              </a:ext>
            </a:extLst>
          </p:cNvPr>
          <p:cNvSpPr txBox="1"/>
          <p:nvPr/>
        </p:nvSpPr>
        <p:spPr>
          <a:xfrm>
            <a:off x="9607709" y="3297923"/>
            <a:ext cx="3453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Proxima Nova Rg" panose="02000506030000020004" pitchFamily="2" charset="0"/>
              </a:rPr>
              <a:t>Klavika</a:t>
            </a:r>
            <a:r>
              <a:rPr lang="en-US" sz="1400" i="1" dirty="0">
                <a:latin typeface="Proxima Nova Rg" panose="02000506030000020004" pitchFamily="2" charset="0"/>
              </a:rPr>
              <a:t> – use in any weight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A8030DE-1191-7F45-BDAC-3F6ADE1B1847}"/>
              </a:ext>
            </a:extLst>
          </p:cNvPr>
          <p:cNvSpPr txBox="1"/>
          <p:nvPr/>
        </p:nvSpPr>
        <p:spPr>
          <a:xfrm>
            <a:off x="9607708" y="4240507"/>
            <a:ext cx="3453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Proxima Nova Rg" panose="02000506030000020004" pitchFamily="2" charset="0"/>
              </a:rPr>
              <a:t>Vitesse – use in any weight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7EA0ED-CC9B-B94C-9F2F-900F1CC4526C}"/>
              </a:ext>
            </a:extLst>
          </p:cNvPr>
          <p:cNvSpPr txBox="1"/>
          <p:nvPr/>
        </p:nvSpPr>
        <p:spPr>
          <a:xfrm>
            <a:off x="9574965" y="6526798"/>
            <a:ext cx="7230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roxima Nova Rg" panose="02000506030000020004" pitchFamily="2" charset="0"/>
              </a:rPr>
              <a:t>Once you are finished with your digital display (or LCD) design, click File, Export, and save as a JPG. Both this slide and the LCD design slide will save as separate JPGs.</a:t>
            </a:r>
          </a:p>
          <a:p>
            <a:endParaRPr lang="en-US" dirty="0">
              <a:latin typeface="Proxima Nova Rg" panose="02000506030000020004" pitchFamily="2" charset="0"/>
            </a:endParaRPr>
          </a:p>
          <a:p>
            <a:r>
              <a:rPr lang="en-US" dirty="0">
                <a:latin typeface="Proxima Nova Rg" panose="02000506030000020004" pitchFamily="2" charset="0"/>
              </a:rPr>
              <a:t>To add your own picture, click on the small photo icon in the center of the angled rectangular placeholder on the right side </a:t>
            </a:r>
            <a:r>
              <a:rPr lang="en-US">
                <a:latin typeface="Proxima Nova Rg" panose="02000506030000020004" pitchFamily="2" charset="0"/>
              </a:rPr>
              <a:t>of the LCD </a:t>
            </a:r>
            <a:r>
              <a:rPr lang="en-US" dirty="0">
                <a:latin typeface="Proxima Nova Rg" panose="02000506030000020004" pitchFamily="2" charset="0"/>
              </a:rPr>
              <a:t>slide.  </a:t>
            </a:r>
          </a:p>
          <a:p>
            <a:endParaRPr lang="en-US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61DEA1-3EAC-5AEC-398F-E1474D388C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881" r="19881"/>
          <a:stretch/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599528-8702-2B08-DC34-2B753CDB96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23165" y="0"/>
            <a:ext cx="10264835" cy="10340788"/>
          </a:xfrm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EAD80A-D436-9367-8B5D-29BFAA091E5B}"/>
              </a:ext>
            </a:extLst>
          </p:cNvPr>
          <p:cNvSpPr txBox="1"/>
          <p:nvPr/>
        </p:nvSpPr>
        <p:spPr>
          <a:xfrm>
            <a:off x="486382" y="646205"/>
            <a:ext cx="86576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Proxima Nova Rg" panose="02000506030000020004" pitchFamily="2" charset="0"/>
              </a:rPr>
              <a:t>HEADING /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6216F3-B9F6-ED94-7FD2-0CBEAA7C9A29}"/>
              </a:ext>
            </a:extLst>
          </p:cNvPr>
          <p:cNvSpPr txBox="1"/>
          <p:nvPr/>
        </p:nvSpPr>
        <p:spPr>
          <a:xfrm>
            <a:off x="486382" y="4009295"/>
            <a:ext cx="3112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lavika Regular" panose="020B0506040000020004" pitchFamily="34" charset="0"/>
              </a:rPr>
              <a:t>DATE</a:t>
            </a:r>
            <a:br>
              <a:rPr lang="en-US" sz="4000" dirty="0">
                <a:solidFill>
                  <a:schemeClr val="bg1"/>
                </a:solidFill>
                <a:latin typeface="Klavika Regular" panose="020B05060400000200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Klavika Regular" panose="020B0506040000020004" pitchFamily="34" charset="0"/>
              </a:rPr>
              <a:t>TIME</a:t>
            </a:r>
          </a:p>
          <a:p>
            <a:r>
              <a:rPr lang="en-US" sz="4000" dirty="0">
                <a:solidFill>
                  <a:schemeClr val="bg1"/>
                </a:solidFill>
                <a:latin typeface="Klavika Regular" panose="020B0506040000020004" pitchFamily="34" charset="0"/>
              </a:rPr>
              <a:t>LOCATION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3BA698-6981-E802-B2C3-EBA7B662F889}"/>
              </a:ext>
            </a:extLst>
          </p:cNvPr>
          <p:cNvSpPr txBox="1"/>
          <p:nvPr/>
        </p:nvSpPr>
        <p:spPr>
          <a:xfrm>
            <a:off x="486382" y="6676016"/>
            <a:ext cx="7042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Lorem ipsum dolor sit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adipiscing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elit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, sed do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eiusmod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incididunt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labore et dolore magna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aliqua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. Ut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enim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ad minim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veniam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quis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nostrud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exercitation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laboris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nisi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aliquip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ex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ea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commodo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roxima Nova Rg" panose="02000506030000020004" pitchFamily="2" charset="0"/>
              </a:rPr>
              <a:t>consequat</a:t>
            </a:r>
            <a:r>
              <a:rPr lang="en-US" sz="2000" dirty="0">
                <a:solidFill>
                  <a:schemeClr val="bg1"/>
                </a:solidFill>
                <a:latin typeface="Proxima Nova Rg" panose="02000506030000020004" pitchFamily="2" charset="0"/>
              </a:rPr>
              <a:t>.</a:t>
            </a:r>
            <a:endParaRPr lang="en-US" sz="2800" dirty="0">
              <a:solidFill>
                <a:schemeClr val="bg1"/>
              </a:solidFill>
              <a:latin typeface="Proxima Nova Rg" panose="02000506030000020004" pitchFamily="2" charset="0"/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6F0DFD58-7FEF-F2A4-37DB-66C36CFC1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828" y="8686678"/>
            <a:ext cx="5291849" cy="124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21b546-e879-44c4-a578-2ad7ce8f754b">
      <Terms xmlns="http://schemas.microsoft.com/office/infopath/2007/PartnerControls"/>
    </lcf76f155ced4ddcb4097134ff3c332f>
    <TaxCatchAll xmlns="143f736e-1fc9-4135-bcdf-ac9d36de590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126EBEAD9E2458BB3F6A92DD888A4" ma:contentTypeVersion="18" ma:contentTypeDescription="Create a new document." ma:contentTypeScope="" ma:versionID="36c4917243ccc087061f85b00b7b181d">
  <xsd:schema xmlns:xsd="http://www.w3.org/2001/XMLSchema" xmlns:xs="http://www.w3.org/2001/XMLSchema" xmlns:p="http://schemas.microsoft.com/office/2006/metadata/properties" xmlns:ns2="fc21b546-e879-44c4-a578-2ad7ce8f754b" xmlns:ns3="143f736e-1fc9-4135-bcdf-ac9d36de590d" targetNamespace="http://schemas.microsoft.com/office/2006/metadata/properties" ma:root="true" ma:fieldsID="719e820f12fac89f310b237a690302c8" ns2:_="" ns3:_="">
    <xsd:import namespace="fc21b546-e879-44c4-a578-2ad7ce8f754b"/>
    <xsd:import namespace="143f736e-1fc9-4135-bcdf-ac9d36de59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1b546-e879-44c4-a578-2ad7ce8f75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809afe7-41e7-411a-ade2-84efccde1b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f736e-1fc9-4135-bcdf-ac9d36de59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b3679ab-c8a0-4d96-a249-25b0995eca24}" ma:internalName="TaxCatchAll" ma:showField="CatchAllData" ma:web="143f736e-1fc9-4135-bcdf-ac9d36de5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671057-1ED2-4B04-ACFF-91E2A907193F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143f736e-1fc9-4135-bcdf-ac9d36de590d"/>
    <ds:schemaRef ds:uri="http://schemas.openxmlformats.org/package/2006/metadata/core-properties"/>
    <ds:schemaRef ds:uri="fc21b546-e879-44c4-a578-2ad7ce8f754b"/>
  </ds:schemaRefs>
</ds:datastoreItem>
</file>

<file path=customXml/itemProps2.xml><?xml version="1.0" encoding="utf-8"?>
<ds:datastoreItem xmlns:ds="http://schemas.openxmlformats.org/officeDocument/2006/customXml" ds:itemID="{E3F485C8-12EC-424C-BF2B-990C83756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21b546-e879-44c4-a578-2ad7ce8f754b"/>
    <ds:schemaRef ds:uri="143f736e-1fc9-4135-bcdf-ac9d36de59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8A3FD9-F52B-4076-B06B-DABA2D5AF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208</Words>
  <Application>Microsoft Macintosh PowerPoint</Application>
  <PresentationFormat>Custom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Klavika Regular</vt:lpstr>
      <vt:lpstr>Proxima Nova Medium</vt:lpstr>
      <vt:lpstr>Proxima Nova Rg</vt:lpstr>
      <vt:lpstr>Times</vt:lpstr>
      <vt:lpstr>Vitesse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Beran-Hughes,Sasha</dc:creator>
  <cp:lastModifiedBy>LSC Design2</cp:lastModifiedBy>
  <cp:revision>5</cp:revision>
  <cp:lastPrinted>2022-06-02T19:45:39Z</cp:lastPrinted>
  <dcterms:created xsi:type="dcterms:W3CDTF">2022-05-24T20:55:05Z</dcterms:created>
  <dcterms:modified xsi:type="dcterms:W3CDTF">2022-06-03T19:44:31Z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0x01010012E126EBEAD9E2458BB3F6A92DD888A4</vt:lpwstr>
  </property>
  <property fmtid="{D5CDD505-2E9C-101B-9397-08002B2CF9AE}" pid="3" name="MediaServiceImageTags">
    <vt:lpwstr/>
  </property>
</Properties>
</file>