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6" r:id="rId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4"/>
    <p:restoredTop sz="96928"/>
  </p:normalViewPr>
  <p:slideViewPr>
    <p:cSldViewPr snapToGrid="0" snapToObjects="1">
      <p:cViewPr>
        <p:scale>
          <a:sx n="53" d="100"/>
          <a:sy n="53" d="100"/>
        </p:scale>
        <p:origin x="3176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SC Design2" userId="3627bf6b-f4c2-4dfb-bc4a-b2b7d4a40257" providerId="ADAL" clId="{9289217B-43B5-8843-BDAE-681C19605493}"/>
    <pc:docChg chg="undo custSel modSld">
      <pc:chgData name="LSC Design2" userId="3627bf6b-f4c2-4dfb-bc4a-b2b7d4a40257" providerId="ADAL" clId="{9289217B-43B5-8843-BDAE-681C19605493}" dt="2022-06-03T19:42:56.851" v="23" actId="478"/>
      <pc:docMkLst>
        <pc:docMk/>
      </pc:docMkLst>
      <pc:sldChg chg="addSp delSp modSp">
        <pc:chgData name="LSC Design2" userId="3627bf6b-f4c2-4dfb-bc4a-b2b7d4a40257" providerId="ADAL" clId="{9289217B-43B5-8843-BDAE-681C19605493}" dt="2022-06-03T19:42:56.851" v="23" actId="478"/>
        <pc:sldMkLst>
          <pc:docMk/>
          <pc:sldMk cId="1891054360" sldId="257"/>
        </pc:sldMkLst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" creationId="{00FF5112-0556-70A8-3B4F-968C9591867B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" creationId="{C2CFF9EF-B653-4207-4EC3-5D91937A6C8D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4" creationId="{854D32C6-870E-129C-4793-606FEFB092AC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5" creationId="{51D61870-13DE-E239-3216-B10BF46F89AE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6" creationId="{4DB582F9-EE5A-7278-15AC-2270CC59E25C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7" creationId="{82621E4E-8948-28EA-6F9A-F8937DC211CA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8" creationId="{5ADBF620-6576-2C1E-7649-6C2FA564C277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9" creationId="{292840EA-9EBC-EFE0-31AF-F82FBFDD71FC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0" creationId="{12C73AC4-2AAD-F1D9-9FEA-D7C6192F639D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1" creationId="{39410C92-995D-6B54-D476-824CFC478573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2" creationId="{A6314127-B7F6-DCCE-ECE4-B80AAD73B8D8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3" creationId="{DF32E285-9980-A68B-F527-38C4E5089020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4" creationId="{158D28CC-0FB2-98B2-94C4-F9E5EA7410AD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5" creationId="{BE9343CA-C6D7-EC29-E754-A63F74702A20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6" creationId="{E277848B-8370-6A49-2D5F-025349F5D7BF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7" creationId="{20D4CA33-2035-0C47-FAA7-055290A97D36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8" creationId="{4CFAC07F-86CC-8F9B-6056-8F2D4CC1BA1E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19" creationId="{1AB9BE47-896E-98F7-5D02-9C46F6540921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0" creationId="{2DE97D56-A8A9-FCCF-A667-BA6F3253F3AB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1" creationId="{46F8DDDE-C0D9-7AA6-9A7F-FF5002E54AB0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2" creationId="{EB3B0F6D-9619-B309-D4D0-702EB33F24E3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3" creationId="{84ED45A6-2F09-15BE-74A1-0C9506269DD4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4" creationId="{27CD3A93-29B7-E9B8-DCE7-45637C526324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5" creationId="{DA3860AD-0B4D-0316-D4EE-1B331C506F91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6" creationId="{BEE32BAE-D4BA-D17C-0584-67A1E3FD3055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7" creationId="{BC277169-97FF-0A26-5C54-DC7EE686950B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8" creationId="{94592078-BF60-CE35-7B0D-0F3B5F562738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29" creationId="{B5AB3B30-2A26-82C2-1B82-3EB44614E653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0" creationId="{D6E7D4AD-0A5F-54CF-2AAF-F1E4FBF2294C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1" creationId="{F8E66506-81D9-23DF-E93C-A4045167864F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2" creationId="{875D7059-C91B-FABA-2E34-51857A135B88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3" creationId="{C5A9E3B2-4B51-FEEC-9307-06D905BD3DAE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4" creationId="{9AFE2FDB-6A0D-76F0-809D-FFF230B7E0F3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5" creationId="{67F7E444-6055-5F17-2579-D8C676C29958}"/>
          </ac:spMkLst>
        </pc:spChg>
        <pc:spChg chg="mod topLvl">
          <ac:chgData name="LSC Design2" userId="3627bf6b-f4c2-4dfb-bc4a-b2b7d4a40257" providerId="ADAL" clId="{9289217B-43B5-8843-BDAE-681C19605493}" dt="2022-06-03T19:38:23.977" v="15" actId="1076"/>
          <ac:spMkLst>
            <pc:docMk/>
            <pc:sldMk cId="1891054360" sldId="257"/>
            <ac:spMk id="36" creationId="{8A25C4CD-BA25-57FA-532D-F3AC1D58277D}"/>
          </ac:spMkLst>
        </pc:spChg>
        <pc:spChg chg="add del mod">
          <ac:chgData name="LSC Design2" userId="3627bf6b-f4c2-4dfb-bc4a-b2b7d4a40257" providerId="ADAL" clId="{9289217B-43B5-8843-BDAE-681C19605493}" dt="2022-06-03T19:42:56.851" v="23" actId="478"/>
          <ac:spMkLst>
            <pc:docMk/>
            <pc:sldMk cId="1891054360" sldId="257"/>
            <ac:spMk id="37" creationId="{0AECF6DE-4C5E-A547-A78D-0988CDCAA80B}"/>
          </ac:spMkLst>
        </pc:spChg>
        <pc:spChg chg="del">
          <ac:chgData name="LSC Design2" userId="3627bf6b-f4c2-4dfb-bc4a-b2b7d4a40257" providerId="ADAL" clId="{9289217B-43B5-8843-BDAE-681C19605493}" dt="2022-06-03T19:36:49.819" v="0" actId="478"/>
          <ac:spMkLst>
            <pc:docMk/>
            <pc:sldMk cId="1891054360" sldId="257"/>
            <ac:spMk id="37" creationId="{F76C4932-3F66-C2A0-09DD-1F7C4C44B173}"/>
          </ac:spMkLst>
        </pc:spChg>
        <pc:spChg chg="mod">
          <ac:chgData name="LSC Design2" userId="3627bf6b-f4c2-4dfb-bc4a-b2b7d4a40257" providerId="ADAL" clId="{9289217B-43B5-8843-BDAE-681C19605493}" dt="2022-06-03T19:38:47.854" v="17" actId="1076"/>
          <ac:spMkLst>
            <pc:docMk/>
            <pc:sldMk cId="1891054360" sldId="257"/>
            <ac:spMk id="38" creationId="{0B4DA76A-DE11-8371-D28D-029CCF9F60A1}"/>
          </ac:spMkLst>
        </pc:spChg>
        <pc:spChg chg="mod">
          <ac:chgData name="LSC Design2" userId="3627bf6b-f4c2-4dfb-bc4a-b2b7d4a40257" providerId="ADAL" clId="{9289217B-43B5-8843-BDAE-681C19605493}" dt="2022-06-03T19:39:54.174" v="19" actId="1076"/>
          <ac:spMkLst>
            <pc:docMk/>
            <pc:sldMk cId="1891054360" sldId="257"/>
            <ac:spMk id="39" creationId="{C8D88A92-29EC-0905-A2B3-1CB791057410}"/>
          </ac:spMkLst>
        </pc:spChg>
        <pc:spChg chg="del">
          <ac:chgData name="LSC Design2" userId="3627bf6b-f4c2-4dfb-bc4a-b2b7d4a40257" providerId="ADAL" clId="{9289217B-43B5-8843-BDAE-681C19605493}" dt="2022-06-03T19:36:49.819" v="0" actId="478"/>
          <ac:spMkLst>
            <pc:docMk/>
            <pc:sldMk cId="1891054360" sldId="257"/>
            <ac:spMk id="50" creationId="{A27EBFC6-D7AB-D9D1-F629-A384D4F354BE}"/>
          </ac:spMkLst>
        </pc:spChg>
        <pc:spChg chg="mod">
          <ac:chgData name="LSC Design2" userId="3627bf6b-f4c2-4dfb-bc4a-b2b7d4a40257" providerId="ADAL" clId="{9289217B-43B5-8843-BDAE-681C19605493}" dt="2022-06-03T19:38:52.413" v="18" actId="1076"/>
          <ac:spMkLst>
            <pc:docMk/>
            <pc:sldMk cId="1891054360" sldId="257"/>
            <ac:spMk id="57" creationId="{68AF1890-68DD-1200-953B-E70FAB4D83C4}"/>
          </ac:spMkLst>
        </pc:spChg>
        <pc:spChg chg="mod">
          <ac:chgData name="LSC Design2" userId="3627bf6b-f4c2-4dfb-bc4a-b2b7d4a40257" providerId="ADAL" clId="{9289217B-43B5-8843-BDAE-681C19605493}" dt="2022-06-03T19:38:52.413" v="18" actId="1076"/>
          <ac:spMkLst>
            <pc:docMk/>
            <pc:sldMk cId="1891054360" sldId="257"/>
            <ac:spMk id="58" creationId="{53CA635E-0EC3-7C70-EFDF-1D68D70384F3}"/>
          </ac:spMkLst>
        </pc:spChg>
        <pc:spChg chg="mod">
          <ac:chgData name="LSC Design2" userId="3627bf6b-f4c2-4dfb-bc4a-b2b7d4a40257" providerId="ADAL" clId="{9289217B-43B5-8843-BDAE-681C19605493}" dt="2022-06-03T19:38:52.413" v="18" actId="1076"/>
          <ac:spMkLst>
            <pc:docMk/>
            <pc:sldMk cId="1891054360" sldId="257"/>
            <ac:spMk id="59" creationId="{7BFF1B52-65F0-BC1A-0C61-6C5023412E3E}"/>
          </ac:spMkLst>
        </pc:spChg>
        <pc:spChg chg="mod">
          <ac:chgData name="LSC Design2" userId="3627bf6b-f4c2-4dfb-bc4a-b2b7d4a40257" providerId="ADAL" clId="{9289217B-43B5-8843-BDAE-681C19605493}" dt="2022-06-03T19:38:52.413" v="18" actId="1076"/>
          <ac:spMkLst>
            <pc:docMk/>
            <pc:sldMk cId="1891054360" sldId="257"/>
            <ac:spMk id="60" creationId="{31D89A49-AA3F-7516-601A-B6953A259DBA}"/>
          </ac:spMkLst>
        </pc:spChg>
        <pc:spChg chg="mod">
          <ac:chgData name="LSC Design2" userId="3627bf6b-f4c2-4dfb-bc4a-b2b7d4a40257" providerId="ADAL" clId="{9289217B-43B5-8843-BDAE-681C19605493}" dt="2022-06-03T19:38:52.413" v="18" actId="1076"/>
          <ac:spMkLst>
            <pc:docMk/>
            <pc:sldMk cId="1891054360" sldId="257"/>
            <ac:spMk id="61" creationId="{1BFC6E64-E507-E92F-9467-0619633DCBD1}"/>
          </ac:spMkLst>
        </pc:spChg>
        <pc:spChg chg="mod">
          <ac:chgData name="LSC Design2" userId="3627bf6b-f4c2-4dfb-bc4a-b2b7d4a40257" providerId="ADAL" clId="{9289217B-43B5-8843-BDAE-681C19605493}" dt="2022-06-03T19:38:52.413" v="18" actId="1076"/>
          <ac:spMkLst>
            <pc:docMk/>
            <pc:sldMk cId="1891054360" sldId="257"/>
            <ac:spMk id="62" creationId="{B5FD58F1-56C0-FC71-C14E-3AEB13E2886C}"/>
          </ac:spMkLst>
        </pc:spChg>
        <pc:spChg chg="mod">
          <ac:chgData name="LSC Design2" userId="3627bf6b-f4c2-4dfb-bc4a-b2b7d4a40257" providerId="ADAL" clId="{9289217B-43B5-8843-BDAE-681C19605493}" dt="2022-06-03T19:39:54.174" v="19" actId="1076"/>
          <ac:spMkLst>
            <pc:docMk/>
            <pc:sldMk cId="1891054360" sldId="257"/>
            <ac:spMk id="63" creationId="{4A43E188-BA91-B662-220B-DFE91FA21276}"/>
          </ac:spMkLst>
        </pc:spChg>
        <pc:grpChg chg="add del mod">
          <ac:chgData name="LSC Design2" userId="3627bf6b-f4c2-4dfb-bc4a-b2b7d4a40257" providerId="ADAL" clId="{9289217B-43B5-8843-BDAE-681C19605493}" dt="2022-06-03T19:38:17.886" v="13" actId="165"/>
          <ac:grpSpMkLst>
            <pc:docMk/>
            <pc:sldMk cId="1891054360" sldId="257"/>
            <ac:grpSpMk id="65" creationId="{8D1E8F78-5E31-7D4D-9DC0-D790B1C6F7DB}"/>
          </ac:grpSpMkLst>
        </pc:grp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0" creationId="{E75A3760-F4A5-12DB-2F43-EC87F5724D51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1" creationId="{5911E488-5181-5016-EFE5-6C411975E742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2" creationId="{9BFAA560-D181-C565-7C73-36BDEF0597A2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3" creationId="{CEADE08F-6EC4-ECF7-EBD8-15F298EA56F9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4" creationId="{ED6DB63B-8B0E-035C-BA9B-8C5F5C5BF361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5" creationId="{A4F8746F-FA24-7B20-7A0D-E3962EB8C555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6" creationId="{3E279ACB-59C7-FE46-1D2D-E19A1C300F38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7" creationId="{4A2E7B5B-A0A0-3E2F-A0F6-95B11E5E6BFF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8" creationId="{64AFE4B9-D09A-6CCD-AF86-7958B82239FF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49" creationId="{F7419114-5453-3F61-61FD-CF7C7FEF58FA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51" creationId="{F8724638-216E-6DFE-9A8B-6A027BB5EAC1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52" creationId="{F7D4E165-ED83-AB78-376F-176D3E14339F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53" creationId="{FAD62F90-E382-F367-FA8C-775088A623DD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54" creationId="{09984603-A1B2-0138-4DAE-8BE7999EF904}"/>
          </ac:picMkLst>
        </pc:picChg>
        <pc:picChg chg="del">
          <ac:chgData name="LSC Design2" userId="3627bf6b-f4c2-4dfb-bc4a-b2b7d4a40257" providerId="ADAL" clId="{9289217B-43B5-8843-BDAE-681C19605493}" dt="2022-06-03T19:36:49.819" v="0" actId="478"/>
          <ac:picMkLst>
            <pc:docMk/>
            <pc:sldMk cId="1891054360" sldId="257"/>
            <ac:picMk id="55" creationId="{BA62CBCD-F3E1-ED5E-5725-20FEC4B004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6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5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9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8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7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172F-196F-0A48-8EAD-8B93C5C88B1B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AB9D-F434-F947-8BC3-3B772F9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F5112-0556-70A8-3B4F-968C9591867B}"/>
              </a:ext>
            </a:extLst>
          </p:cNvPr>
          <p:cNvSpPr txBox="1"/>
          <p:nvPr/>
        </p:nvSpPr>
        <p:spPr>
          <a:xfrm>
            <a:off x="801895" y="870726"/>
            <a:ext cx="5107714" cy="571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59595C"/>
                </a:solidFill>
                <a:latin typeface="Proxima Nova Rg" panose="02000506030000020004" pitchFamily="2" charset="0"/>
              </a:rPr>
              <a:t>Color Palette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CFF9EF-B653-4207-4EC3-5D91937A6C8D}"/>
              </a:ext>
            </a:extLst>
          </p:cNvPr>
          <p:cNvSpPr/>
          <p:nvPr/>
        </p:nvSpPr>
        <p:spPr>
          <a:xfrm>
            <a:off x="4808116" y="2502356"/>
            <a:ext cx="383505" cy="4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D32C6-870E-129C-4793-606FEFB092AC}"/>
              </a:ext>
            </a:extLst>
          </p:cNvPr>
          <p:cNvSpPr/>
          <p:nvPr/>
        </p:nvSpPr>
        <p:spPr>
          <a:xfrm>
            <a:off x="1611253" y="1979059"/>
            <a:ext cx="1155591" cy="1093377"/>
          </a:xfrm>
          <a:prstGeom prst="rect">
            <a:avLst/>
          </a:prstGeom>
          <a:solidFill>
            <a:srgbClr val="1E4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61870-13DE-E239-3216-B10BF46F89AE}"/>
              </a:ext>
            </a:extLst>
          </p:cNvPr>
          <p:cNvSpPr txBox="1"/>
          <p:nvPr/>
        </p:nvSpPr>
        <p:spPr>
          <a:xfrm>
            <a:off x="1750622" y="3200457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30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77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582F9-EE5A-7278-15AC-2270CC59E25C}"/>
              </a:ext>
            </a:extLst>
          </p:cNvPr>
          <p:cNvSpPr txBox="1"/>
          <p:nvPr/>
        </p:nvSpPr>
        <p:spPr>
          <a:xfrm>
            <a:off x="748084" y="3200459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R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21E4E-8948-28EA-6F9A-F8937DC211CA}"/>
              </a:ext>
            </a:extLst>
          </p:cNvPr>
          <p:cNvSpPr/>
          <p:nvPr/>
        </p:nvSpPr>
        <p:spPr>
          <a:xfrm>
            <a:off x="3047092" y="1979059"/>
            <a:ext cx="1155591" cy="1093377"/>
          </a:xfrm>
          <a:prstGeom prst="rect">
            <a:avLst/>
          </a:prstGeom>
          <a:solidFill>
            <a:srgbClr val="DAD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BF620-6576-2C1E-7649-6C2FA564C277}"/>
              </a:ext>
            </a:extLst>
          </p:cNvPr>
          <p:cNvSpPr txBox="1"/>
          <p:nvPr/>
        </p:nvSpPr>
        <p:spPr>
          <a:xfrm>
            <a:off x="3186462" y="3200457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200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195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840EA-9EBC-EFE0-31AF-F82FBFDD71FC}"/>
              </a:ext>
            </a:extLst>
          </p:cNvPr>
          <p:cNvSpPr/>
          <p:nvPr/>
        </p:nvSpPr>
        <p:spPr>
          <a:xfrm>
            <a:off x="4482932" y="1979059"/>
            <a:ext cx="1155591" cy="109337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73AC4-2AAD-F1D9-9FEA-D7C6192F639D}"/>
              </a:ext>
            </a:extLst>
          </p:cNvPr>
          <p:cNvSpPr txBox="1"/>
          <p:nvPr/>
        </p:nvSpPr>
        <p:spPr>
          <a:xfrm>
            <a:off x="4622302" y="3200459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255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255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255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410C92-995D-6B54-D476-824CFC478573}"/>
              </a:ext>
            </a:extLst>
          </p:cNvPr>
          <p:cNvSpPr/>
          <p:nvPr/>
        </p:nvSpPr>
        <p:spPr>
          <a:xfrm>
            <a:off x="5918772" y="1979059"/>
            <a:ext cx="1155591" cy="1093377"/>
          </a:xfrm>
          <a:prstGeom prst="rect">
            <a:avLst/>
          </a:prstGeom>
          <a:solidFill>
            <a:srgbClr val="59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14127-B7F6-DCCE-ECE4-B80AAD73B8D8}"/>
              </a:ext>
            </a:extLst>
          </p:cNvPr>
          <p:cNvSpPr txBox="1"/>
          <p:nvPr/>
        </p:nvSpPr>
        <p:spPr>
          <a:xfrm>
            <a:off x="6058142" y="3200457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89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 89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91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2E285-9980-A68B-F527-38C4E5089020}"/>
              </a:ext>
            </a:extLst>
          </p:cNvPr>
          <p:cNvSpPr/>
          <p:nvPr/>
        </p:nvSpPr>
        <p:spPr>
          <a:xfrm>
            <a:off x="7354610" y="1979059"/>
            <a:ext cx="1155591" cy="1093377"/>
          </a:xfrm>
          <a:prstGeom prst="rect">
            <a:avLst/>
          </a:prstGeom>
          <a:solidFill>
            <a:srgbClr val="D87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D28CC-0FB2-98B2-94C4-F9E5EA7410AD}"/>
              </a:ext>
            </a:extLst>
          </p:cNvPr>
          <p:cNvSpPr txBox="1"/>
          <p:nvPr/>
        </p:nvSpPr>
        <p:spPr>
          <a:xfrm>
            <a:off x="7493981" y="3200457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217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120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343CA-C6D7-EC29-E754-A63F74702A20}"/>
              </a:ext>
            </a:extLst>
          </p:cNvPr>
          <p:cNvSpPr txBox="1"/>
          <p:nvPr/>
        </p:nvSpPr>
        <p:spPr>
          <a:xfrm>
            <a:off x="1611252" y="1683543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CSU Green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7848B-8370-6A49-2D5F-025349F5D7BF}"/>
              </a:ext>
            </a:extLst>
          </p:cNvPr>
          <p:cNvSpPr txBox="1"/>
          <p:nvPr/>
        </p:nvSpPr>
        <p:spPr>
          <a:xfrm>
            <a:off x="3046645" y="1683543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CSU Gold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4CA33-2035-0C47-FAA7-055290A97D36}"/>
              </a:ext>
            </a:extLst>
          </p:cNvPr>
          <p:cNvSpPr txBox="1"/>
          <p:nvPr/>
        </p:nvSpPr>
        <p:spPr>
          <a:xfrm>
            <a:off x="4482038" y="1683543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White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AC07F-86CC-8F9B-6056-8F2D4CC1BA1E}"/>
              </a:ext>
            </a:extLst>
          </p:cNvPr>
          <p:cNvSpPr txBox="1"/>
          <p:nvPr/>
        </p:nvSpPr>
        <p:spPr>
          <a:xfrm>
            <a:off x="5917431" y="1683543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80% Black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B9BE47-896E-98F7-5D02-9C46F6540921}"/>
              </a:ext>
            </a:extLst>
          </p:cNvPr>
          <p:cNvSpPr txBox="1"/>
          <p:nvPr/>
        </p:nvSpPr>
        <p:spPr>
          <a:xfrm>
            <a:off x="7352825" y="1683543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Aggie Orange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97D56-A8A9-FCCF-A667-BA6F3253F3AB}"/>
              </a:ext>
            </a:extLst>
          </p:cNvPr>
          <p:cNvSpPr/>
          <p:nvPr/>
        </p:nvSpPr>
        <p:spPr>
          <a:xfrm>
            <a:off x="4809011" y="5240612"/>
            <a:ext cx="383505" cy="4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F8DDDE-C0D9-7AA6-9A7F-FF5002E54AB0}"/>
              </a:ext>
            </a:extLst>
          </p:cNvPr>
          <p:cNvSpPr/>
          <p:nvPr/>
        </p:nvSpPr>
        <p:spPr>
          <a:xfrm>
            <a:off x="1612147" y="4717314"/>
            <a:ext cx="1155591" cy="1093377"/>
          </a:xfrm>
          <a:prstGeom prst="rect">
            <a:avLst/>
          </a:prstGeom>
          <a:solidFill>
            <a:srgbClr val="C9D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B0F6D-9619-B309-D4D0-702EB33F24E3}"/>
              </a:ext>
            </a:extLst>
          </p:cNvPr>
          <p:cNvSpPr txBox="1"/>
          <p:nvPr/>
        </p:nvSpPr>
        <p:spPr>
          <a:xfrm>
            <a:off x="1750622" y="5963154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201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216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D45A6-2F09-15BE-74A1-0C9506269DD4}"/>
              </a:ext>
            </a:extLst>
          </p:cNvPr>
          <p:cNvSpPr txBox="1"/>
          <p:nvPr/>
        </p:nvSpPr>
        <p:spPr>
          <a:xfrm>
            <a:off x="748084" y="5963157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R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CD3A93-29B7-E9B8-DCE7-45637C526324}"/>
              </a:ext>
            </a:extLst>
          </p:cNvPr>
          <p:cNvSpPr/>
          <p:nvPr/>
        </p:nvSpPr>
        <p:spPr>
          <a:xfrm>
            <a:off x="3047987" y="4717314"/>
            <a:ext cx="1155591" cy="1093377"/>
          </a:xfrm>
          <a:prstGeom prst="rect">
            <a:avLst/>
          </a:prstGeom>
          <a:solidFill>
            <a:srgbClr val="C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3860AD-0B4D-0316-D4EE-1B331C506F91}"/>
              </a:ext>
            </a:extLst>
          </p:cNvPr>
          <p:cNvSpPr txBox="1"/>
          <p:nvPr/>
        </p:nvSpPr>
        <p:spPr>
          <a:xfrm>
            <a:off x="3186462" y="5963154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204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E32BAE-D4BA-D17C-0584-67A1E3FD3055}"/>
              </a:ext>
            </a:extLst>
          </p:cNvPr>
          <p:cNvSpPr/>
          <p:nvPr/>
        </p:nvSpPr>
        <p:spPr>
          <a:xfrm>
            <a:off x="4483826" y="4717314"/>
            <a:ext cx="1155591" cy="1093377"/>
          </a:xfrm>
          <a:prstGeom prst="rect">
            <a:avLst/>
          </a:prstGeom>
          <a:solidFill>
            <a:srgbClr val="165454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277169-97FF-0A26-5C54-DC7EE686950B}"/>
              </a:ext>
            </a:extLst>
          </p:cNvPr>
          <p:cNvSpPr txBox="1"/>
          <p:nvPr/>
        </p:nvSpPr>
        <p:spPr>
          <a:xfrm>
            <a:off x="4622302" y="5963156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592078-BF60-CE35-7B0D-0F3B5F562738}"/>
              </a:ext>
            </a:extLst>
          </p:cNvPr>
          <p:cNvSpPr/>
          <p:nvPr/>
        </p:nvSpPr>
        <p:spPr>
          <a:xfrm>
            <a:off x="5919666" y="4717313"/>
            <a:ext cx="1155591" cy="1093377"/>
          </a:xfrm>
          <a:prstGeom prst="rect">
            <a:avLst/>
          </a:prstGeom>
          <a:solidFill>
            <a:srgbClr val="24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AB3B30-2A26-82C2-1B82-3EB44614E653}"/>
              </a:ext>
            </a:extLst>
          </p:cNvPr>
          <p:cNvSpPr txBox="1"/>
          <p:nvPr/>
        </p:nvSpPr>
        <p:spPr>
          <a:xfrm>
            <a:off x="6058142" y="5963153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18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164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182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E7D4AD-0A5F-54CF-2AAF-F1E4FBF2294C}"/>
              </a:ext>
            </a:extLst>
          </p:cNvPr>
          <p:cNvSpPr/>
          <p:nvPr/>
        </p:nvSpPr>
        <p:spPr>
          <a:xfrm>
            <a:off x="7355505" y="4717313"/>
            <a:ext cx="1155591" cy="1093377"/>
          </a:xfrm>
          <a:prstGeom prst="rect">
            <a:avLst/>
          </a:prstGeom>
          <a:solidFill>
            <a:srgbClr val="ECC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E66506-81D9-23DF-E93C-A4045167864F}"/>
              </a:ext>
            </a:extLst>
          </p:cNvPr>
          <p:cNvSpPr txBox="1"/>
          <p:nvPr/>
        </p:nvSpPr>
        <p:spPr>
          <a:xfrm>
            <a:off x="7493981" y="5963153"/>
            <a:ext cx="790665" cy="83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236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197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5D7059-C91B-FABA-2E34-51857A135B88}"/>
              </a:ext>
            </a:extLst>
          </p:cNvPr>
          <p:cNvSpPr txBox="1"/>
          <p:nvPr/>
        </p:nvSpPr>
        <p:spPr>
          <a:xfrm>
            <a:off x="1612146" y="4421798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Alfalfa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A9E3B2-4B51-FEEC-9307-06D905BD3DAE}"/>
              </a:ext>
            </a:extLst>
          </p:cNvPr>
          <p:cNvSpPr txBox="1"/>
          <p:nvPr/>
        </p:nvSpPr>
        <p:spPr>
          <a:xfrm>
            <a:off x="3047539" y="4421792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Canyon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FE2FDB-6A0D-76F0-809D-FFF230B7E0F3}"/>
              </a:ext>
            </a:extLst>
          </p:cNvPr>
          <p:cNvSpPr txBox="1"/>
          <p:nvPr/>
        </p:nvSpPr>
        <p:spPr>
          <a:xfrm>
            <a:off x="4482933" y="4421793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Dark Slate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7E444-6055-5F17-2579-D8C676C29958}"/>
              </a:ext>
            </a:extLst>
          </p:cNvPr>
          <p:cNvSpPr txBox="1"/>
          <p:nvPr/>
        </p:nvSpPr>
        <p:spPr>
          <a:xfrm>
            <a:off x="5918325" y="4421805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Reservoir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25C4CD-BA25-57FA-532D-F3AC1D58277D}"/>
              </a:ext>
            </a:extLst>
          </p:cNvPr>
          <p:cNvSpPr txBox="1"/>
          <p:nvPr/>
        </p:nvSpPr>
        <p:spPr>
          <a:xfrm>
            <a:off x="7353719" y="4421814"/>
            <a:ext cx="1155588" cy="17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Sunshine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4DA76A-DE11-8371-D28D-029CCF9F60A1}"/>
              </a:ext>
            </a:extLst>
          </p:cNvPr>
          <p:cNvSpPr txBox="1"/>
          <p:nvPr/>
        </p:nvSpPr>
        <p:spPr>
          <a:xfrm>
            <a:off x="9574964" y="870726"/>
            <a:ext cx="426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59595C"/>
                </a:solidFill>
                <a:latin typeface="Proxima Nova Rg" panose="02000506030000020004" pitchFamily="2" charset="0"/>
              </a:rPr>
              <a:t>Typography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D88A92-29EC-0905-A2B3-1CB791057410}"/>
              </a:ext>
            </a:extLst>
          </p:cNvPr>
          <p:cNvSpPr txBox="1"/>
          <p:nvPr/>
        </p:nvSpPr>
        <p:spPr>
          <a:xfrm>
            <a:off x="9574964" y="5810690"/>
            <a:ext cx="33106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59595C"/>
                </a:solidFill>
                <a:latin typeface="Proxima Nova Rg" panose="02000506030000020004" pitchFamily="2" charset="0"/>
              </a:rPr>
              <a:t>Saving Instructions</a:t>
            </a:r>
          </a:p>
        </p:txBody>
      </p:sp>
      <p:pic>
        <p:nvPicPr>
          <p:cNvPr id="56" name="Picture 55" descr="Logo, icon&#10;&#10;Description automatically generated">
            <a:extLst>
              <a:ext uri="{FF2B5EF4-FFF2-40B4-BE49-F238E27FC236}">
                <a16:creationId xmlns:a16="http://schemas.microsoft.com/office/drawing/2014/main" id="{9224AE20-C97C-B4AF-D4D7-EDDE04AE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915" y="9786985"/>
            <a:ext cx="382755" cy="38275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8AF1890-68DD-1200-953B-E70FAB4D83C4}"/>
              </a:ext>
            </a:extLst>
          </p:cNvPr>
          <p:cNvSpPr txBox="1"/>
          <p:nvPr/>
        </p:nvSpPr>
        <p:spPr>
          <a:xfrm>
            <a:off x="9574964" y="1856769"/>
            <a:ext cx="4137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xima Nova Rg" panose="02000506030000020004" pitchFamily="2" charset="0"/>
              </a:rPr>
              <a:t>Lory Student Center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CA635E-0EC3-7C70-EFDF-1D68D70384F3}"/>
              </a:ext>
            </a:extLst>
          </p:cNvPr>
          <p:cNvSpPr txBox="1"/>
          <p:nvPr/>
        </p:nvSpPr>
        <p:spPr>
          <a:xfrm>
            <a:off x="9574964" y="2771639"/>
            <a:ext cx="4137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Klavika Regular" panose="020B0506040000020004" pitchFamily="34" charset="0"/>
              </a:rPr>
              <a:t>Lory Student Center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FF1B52-65F0-BC1A-0C61-6C5023412E3E}"/>
              </a:ext>
            </a:extLst>
          </p:cNvPr>
          <p:cNvSpPr txBox="1"/>
          <p:nvPr/>
        </p:nvSpPr>
        <p:spPr>
          <a:xfrm>
            <a:off x="9536309" y="3686509"/>
            <a:ext cx="4137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Vitesse Medium" pitchFamily="2" charset="0"/>
              </a:rPr>
              <a:t>Lory Student Center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D89A49-AA3F-7516-601A-B6953A259DBA}"/>
              </a:ext>
            </a:extLst>
          </p:cNvPr>
          <p:cNvSpPr txBox="1"/>
          <p:nvPr/>
        </p:nvSpPr>
        <p:spPr>
          <a:xfrm>
            <a:off x="9607710" y="2305663"/>
            <a:ext cx="345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Proxima Nova Rg" panose="02000506030000020004" pitchFamily="2" charset="0"/>
              </a:rPr>
              <a:t>Proxima Nova – use in any weight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FC6E64-E507-E92F-9467-0619633DCBD1}"/>
              </a:ext>
            </a:extLst>
          </p:cNvPr>
          <p:cNvSpPr txBox="1"/>
          <p:nvPr/>
        </p:nvSpPr>
        <p:spPr>
          <a:xfrm>
            <a:off x="9607709" y="3297923"/>
            <a:ext cx="345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Proxima Nova Rg" panose="02000506030000020004" pitchFamily="2" charset="0"/>
              </a:rPr>
              <a:t>Klavika</a:t>
            </a:r>
            <a:r>
              <a:rPr lang="en-US" sz="1400" i="1" dirty="0">
                <a:latin typeface="Proxima Nova Rg" panose="02000506030000020004" pitchFamily="2" charset="0"/>
              </a:rPr>
              <a:t> – use in any weight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FD58F1-56C0-FC71-C14E-3AEB13E2886C}"/>
              </a:ext>
            </a:extLst>
          </p:cNvPr>
          <p:cNvSpPr txBox="1"/>
          <p:nvPr/>
        </p:nvSpPr>
        <p:spPr>
          <a:xfrm>
            <a:off x="9607708" y="4240507"/>
            <a:ext cx="345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Proxima Nova Rg" panose="02000506030000020004" pitchFamily="2" charset="0"/>
              </a:rPr>
              <a:t>Vitesse – use in any weight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43E188-BA91-B662-220B-DFE91FA21276}"/>
              </a:ext>
            </a:extLst>
          </p:cNvPr>
          <p:cNvSpPr txBox="1"/>
          <p:nvPr/>
        </p:nvSpPr>
        <p:spPr>
          <a:xfrm>
            <a:off x="9574965" y="6526798"/>
            <a:ext cx="7230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Once you are finished with your LCD design, click File, Export, and save as a JPG. Both this slide and the LCD design slide will save as separate JPGs.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F17DF5-1145-CE94-8254-26381A08F1BF}"/>
              </a:ext>
            </a:extLst>
          </p:cNvPr>
          <p:cNvSpPr txBox="1"/>
          <p:nvPr/>
        </p:nvSpPr>
        <p:spPr>
          <a:xfrm>
            <a:off x="13575994" y="288919"/>
            <a:ext cx="417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1E4D28"/>
                </a:solidFill>
                <a:latin typeface="Proxima Nova Medium" panose="02000506030000020004" pitchFamily="2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89105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D8EB73E-DD85-F67B-EAC2-05A6BCF9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367DA7-C4ED-3F6E-2AB7-08A379D01323}"/>
              </a:ext>
            </a:extLst>
          </p:cNvPr>
          <p:cNvSpPr txBox="1"/>
          <p:nvPr/>
        </p:nvSpPr>
        <p:spPr>
          <a:xfrm>
            <a:off x="540741" y="639408"/>
            <a:ext cx="16393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Proxima Nova Rg" panose="02000506030000020004" pitchFamily="2" charset="0"/>
              </a:rPr>
              <a:t>HEADING / TITLE GOES </a:t>
            </a:r>
          </a:p>
          <a:p>
            <a:r>
              <a:rPr lang="en-US" sz="8800" b="1" dirty="0">
                <a:solidFill>
                  <a:schemeClr val="bg1"/>
                </a:solidFill>
                <a:latin typeface="Proxima Nova Rg" panose="02000506030000020004" pitchFamily="2" charset="0"/>
              </a:rPr>
              <a:t>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CA57A-4CBD-B125-3AF4-EB1DBBEFC7A6}"/>
              </a:ext>
            </a:extLst>
          </p:cNvPr>
          <p:cNvSpPr txBox="1"/>
          <p:nvPr/>
        </p:nvSpPr>
        <p:spPr>
          <a:xfrm>
            <a:off x="540741" y="3657600"/>
            <a:ext cx="725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lavika Regular" panose="020B0506040000020004" pitchFamily="34" charset="0"/>
              </a:rPr>
              <a:t>DATE / TIME / 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2E44A-BF55-005F-8C36-7B33CA266C8A}"/>
              </a:ext>
            </a:extLst>
          </p:cNvPr>
          <p:cNvSpPr txBox="1"/>
          <p:nvPr/>
        </p:nvSpPr>
        <p:spPr>
          <a:xfrm>
            <a:off x="540741" y="5143500"/>
            <a:ext cx="10541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, sed do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incididunt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labore et dolore magna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aliqua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. Ut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enim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ad minim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veniam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nostrud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ullamco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laboris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aliquip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ex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ea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consequat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.</a:t>
            </a:r>
            <a:endParaRPr lang="en-US" sz="2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3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126EBEAD9E2458BB3F6A92DD888A4" ma:contentTypeVersion="18" ma:contentTypeDescription="Create a new document." ma:contentTypeScope="" ma:versionID="36c4917243ccc087061f85b00b7b181d">
  <xsd:schema xmlns:xsd="http://www.w3.org/2001/XMLSchema" xmlns:xs="http://www.w3.org/2001/XMLSchema" xmlns:p="http://schemas.microsoft.com/office/2006/metadata/properties" xmlns:ns2="fc21b546-e879-44c4-a578-2ad7ce8f754b" xmlns:ns3="143f736e-1fc9-4135-bcdf-ac9d36de590d" targetNamespace="http://schemas.microsoft.com/office/2006/metadata/properties" ma:root="true" ma:fieldsID="719e820f12fac89f310b237a690302c8" ns2:_="" ns3:_="">
    <xsd:import namespace="fc21b546-e879-44c4-a578-2ad7ce8f754b"/>
    <xsd:import namespace="143f736e-1fc9-4135-bcdf-ac9d36de5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1b546-e879-44c4-a578-2ad7ce8f7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f736e-1fc9-4135-bcdf-ac9d36de59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b3679ab-c8a0-4d96-a249-25b0995eca24}" ma:internalName="TaxCatchAll" ma:showField="CatchAllData" ma:web="143f736e-1fc9-4135-bcdf-ac9d36de5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21b546-e879-44c4-a578-2ad7ce8f754b">
      <Terms xmlns="http://schemas.microsoft.com/office/infopath/2007/PartnerControls"/>
    </lcf76f155ced4ddcb4097134ff3c332f>
    <TaxCatchAll xmlns="143f736e-1fc9-4135-bcdf-ac9d36de590d" xsi:nil="true"/>
  </documentManagement>
</p:properties>
</file>

<file path=customXml/itemProps1.xml><?xml version="1.0" encoding="utf-8"?>
<ds:datastoreItem xmlns:ds="http://schemas.openxmlformats.org/officeDocument/2006/customXml" ds:itemID="{DB727861-FC11-46CF-A740-7F39D953D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9EC35-5843-4052-8437-132CA19FC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21b546-e879-44c4-a578-2ad7ce8f754b"/>
    <ds:schemaRef ds:uri="143f736e-1fc9-4135-bcdf-ac9d36de5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BA2C46-88B8-4613-AE1F-26DF0726FF47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43f736e-1fc9-4135-bcdf-ac9d36de590d"/>
    <ds:schemaRef ds:uri="http://schemas.microsoft.com/office/2006/metadata/properties"/>
    <ds:schemaRef ds:uri="http://purl.org/dc/terms/"/>
    <ds:schemaRef ds:uri="http://schemas.openxmlformats.org/package/2006/metadata/core-properties"/>
    <ds:schemaRef ds:uri="fc21b546-e879-44c4-a578-2ad7ce8f75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174</Words>
  <Application>Microsoft Macintosh PowerPoint</Application>
  <PresentationFormat>Custom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Klavika Regular</vt:lpstr>
      <vt:lpstr>Proxima Nova Medium</vt:lpstr>
      <vt:lpstr>Proxima Nova Rg</vt:lpstr>
      <vt:lpstr>Times</vt:lpstr>
      <vt:lpstr>Vitesse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Beran-Hughes,Sasha</dc:creator>
  <cp:lastModifiedBy>Beran-Hughes,Sasha</cp:lastModifiedBy>
  <cp:revision>6</cp:revision>
  <dcterms:created xsi:type="dcterms:W3CDTF">2022-05-26T18:43:45Z</dcterms:created>
  <dcterms:modified xsi:type="dcterms:W3CDTF">2022-06-14T20:01:55Z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0x01010012E126EBEAD9E2458BB3F6A92DD888A4</vt:lpwstr>
  </property>
  <property fmtid="{D5CDD505-2E9C-101B-9397-08002B2CF9AE}" pid="3" name="MediaServiceImageTags">
    <vt:lpwstr/>
  </property>
</Properties>
</file>