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2" r:id="rId2"/>
    <p:sldId id="264" r:id="rId3"/>
    <p:sldId id="256" r:id="rId4"/>
    <p:sldId id="257" r:id="rId5"/>
    <p:sldId id="259" r:id="rId6"/>
    <p:sldId id="261" r:id="rId7"/>
    <p:sldId id="260" r:id="rId8"/>
    <p:sldId id="258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B"/>
    <a:srgbClr val="ECC514"/>
    <a:srgbClr val="24A4B8"/>
    <a:srgbClr val="165454"/>
    <a:srgbClr val="CA5430"/>
    <a:srgbClr val="C9D732"/>
    <a:srgbClr val="D87827"/>
    <a:srgbClr val="1E4D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910"/>
    <p:restoredTop sz="94713"/>
  </p:normalViewPr>
  <p:slideViewPr>
    <p:cSldViewPr snapToGrid="0" snapToObjects="1">
      <p:cViewPr varScale="1">
        <p:scale>
          <a:sx n="41" d="100"/>
          <a:sy n="41" d="100"/>
        </p:scale>
        <p:origin x="208" y="20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5EBFC6-C025-8545-BD43-E25374382628}" type="datetimeFigureOut">
              <a:rPr lang="en-US" smtClean="0"/>
              <a:t>6/2/22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E335F-0B90-A341-8370-2BEDA6E3B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80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E335F-0B90-A341-8370-2BEDA6E3BE7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09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79E3836-BA22-B909-A244-6E382D1DF6B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583613" cy="6858000"/>
          </a:xfrm>
          <a:pattFill prst="dashUpDiag">
            <a:fgClr>
              <a:srgbClr val="C9D732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125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F0FA2-F350-9804-A061-7AB82C32F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F4D7FE-BA57-C761-FDE4-0E2EB1B34C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3B74FA-61DF-3F9B-D939-3C194AE53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4630D-FFC4-3149-923A-00AEA15AF67D}" type="datetimeFigureOut">
              <a:rPr lang="en-US" smtClean="0"/>
              <a:t>6/2/22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7DC587-AE8C-E658-03C0-7AB20989E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B238F-BB79-812D-8DAC-DF4200F4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01EB-F20D-AB4E-A983-515F8E6F2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358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6A7ACA-9790-FF17-43D1-1A3E35CBDF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103158-E7B7-ADD4-836F-ABC77A1175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142C4-9555-A25C-4917-43BA79B21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4630D-FFC4-3149-923A-00AEA15AF67D}" type="datetimeFigureOut">
              <a:rPr lang="en-US" smtClean="0"/>
              <a:t>6/2/22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58C3B-951F-5AE2-1B78-5B69CD157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6AAAA-2229-E4AC-D509-D7889798D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01EB-F20D-AB4E-A983-515F8E6F2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392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BEC3D-0B04-480B-0579-CED48A38F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0E501-6BBF-C71C-D977-A4AF67767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39548-1E38-46B4-C05F-8C54805BF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4630D-FFC4-3149-923A-00AEA15AF67D}" type="datetimeFigureOut">
              <a:rPr lang="en-US" smtClean="0"/>
              <a:t>6/2/22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795AE-02F7-0F04-2E19-1253C10CC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BD366-72E0-10F5-B4EA-DC96D4CA2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01EB-F20D-AB4E-A983-515F8E6F2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12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0B651-A4EB-D9B0-0305-F277E485E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745DCC-0973-B0EE-9E0C-B44C3865C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53DF17-C93E-ADDB-F15D-7F463FB2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4630D-FFC4-3149-923A-00AEA15AF67D}" type="datetimeFigureOut">
              <a:rPr lang="en-US" smtClean="0"/>
              <a:t>6/2/22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BB5DD-6199-58BF-3C79-F1133CBC9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B8078-B677-90E3-47BD-00E81AEE3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01EB-F20D-AB4E-A983-515F8E6F2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20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22736-A349-A023-D64A-54CFEA527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C0A5C-F304-335D-59B0-7EC5E07CEF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DF1E99-89E9-9DF1-C9C6-47A5703130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87066A-7214-9153-324E-A203CC5BE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4630D-FFC4-3149-923A-00AEA15AF67D}" type="datetimeFigureOut">
              <a:rPr lang="en-US" smtClean="0"/>
              <a:t>6/2/22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0A8DE6-98BA-6FE7-8E86-13652848F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4CE3B1-048A-5B2F-4C64-1B754223F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01EB-F20D-AB4E-A983-515F8E6F2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62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E5ED6-4425-60ED-18E6-6F7918FC8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C75070-58B3-48EE-2301-E6FED3DF4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F293B6-4585-902E-4064-104CE18208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7E36CD-B7B2-E7E9-D191-8AEF02D35A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198239-BC11-0470-F1D2-6F1CE9CAB7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E478AE-6EB8-4F6E-F83F-C07320FEC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4630D-FFC4-3149-923A-00AEA15AF67D}" type="datetimeFigureOut">
              <a:rPr lang="en-US" smtClean="0"/>
              <a:t>6/2/22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ECAB0F-A381-2AFB-A34E-4A5CBCF44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6598B5-9BB6-6B63-0476-B4812865B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01EB-F20D-AB4E-A983-515F8E6F2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848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A8C4B-B9BE-0849-E07F-9EFD7EFB8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4E03C9-76DA-92D2-D7BD-64ABB2007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4630D-FFC4-3149-923A-00AEA15AF67D}" type="datetimeFigureOut">
              <a:rPr lang="en-US" smtClean="0"/>
              <a:t>6/2/22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427414-5DEF-43F0-55F2-531531505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781969-478B-A1CE-B17B-073566E1D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01EB-F20D-AB4E-A983-515F8E6F2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237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DE9BA2-4BDB-09DC-F4FD-93C91876F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4630D-FFC4-3149-923A-00AEA15AF67D}" type="datetimeFigureOut">
              <a:rPr lang="en-US" smtClean="0"/>
              <a:t>6/2/22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EED8C-4550-6B80-7D2D-D81859F1B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E7B5C7-560B-728F-F652-17B78D565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01EB-F20D-AB4E-A983-515F8E6F2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93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43CDE-3865-CF37-BFDF-D4C155390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7999B-E831-FD6F-3592-23726A7E4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BAB2AA-3DB6-7CE6-7F1A-3F2E8E0EFB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69E6EA-DF32-598C-BEE3-EE564EA68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4630D-FFC4-3149-923A-00AEA15AF67D}" type="datetimeFigureOut">
              <a:rPr lang="en-US" smtClean="0"/>
              <a:t>6/2/22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BA722-BD8E-B0F7-40BD-EF4CE5D9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A93C8B-8105-D2CE-70BA-46AAEE99B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01EB-F20D-AB4E-A983-515F8E6F2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76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F0443-E753-DC85-A020-51C318248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236AEE-7971-BE73-25FB-C7D093A788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7DEF21-CD8E-B112-F645-214339AA63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CF988B-1AFF-1F2C-7051-4B24D6FB6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4630D-FFC4-3149-923A-00AEA15AF67D}" type="datetimeFigureOut">
              <a:rPr lang="en-US" smtClean="0"/>
              <a:t>6/2/22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5FED8B-3D72-B843-F192-D3A36652A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907E38-BCBD-ED76-C415-818B32F2F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01EB-F20D-AB4E-A983-515F8E6F2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81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130C9E-90B1-188A-FE05-884F6D560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BCA184-5D97-C1BA-F36E-ACF4F6F4B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F75C8-48FE-40CD-B575-09F2A4F917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4630D-FFC4-3149-923A-00AEA15AF67D}" type="datetimeFigureOut">
              <a:rPr lang="en-US" smtClean="0"/>
              <a:t>6/2/22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8E11B-06A9-0C93-A329-0B64478021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32F01-169A-E120-210D-DCE0EB53DB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101EB-F20D-AB4E-A983-515F8E6F2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054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creativeservices.colostate.edu/communications-coordination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E4EBD41-8739-FCB0-E409-C16E219BB630}"/>
              </a:ext>
            </a:extLst>
          </p:cNvPr>
          <p:cNvSpPr txBox="1"/>
          <p:nvPr/>
        </p:nvSpPr>
        <p:spPr>
          <a:xfrm>
            <a:off x="665018" y="1350617"/>
            <a:ext cx="1093123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Keep this file open. Also open your old PowerPoint presentation.​</a:t>
            </a:r>
          </a:p>
          <a:p>
            <a:pPr fontAlgn="base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your old presentation, highlight desired slides from the thumbnails on the left ​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(press Shift to highlight multiple slides, or Ctrl + A to highlight all slides).​</a:t>
            </a:r>
          </a:p>
          <a:p>
            <a:pPr fontAlgn="base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Right click and select “Copy” (or press Ctrl + C to copy).​</a:t>
            </a:r>
          </a:p>
          <a:p>
            <a:pPr fontAlgn="base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Come back to this file, click above the first thumbnail on the left, right click and select ​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“Paste Options” &gt; “Use Destination Theme” (or press Ctrl + V to paste).​</a:t>
            </a:r>
          </a:p>
          <a:p>
            <a:pPr fontAlgn="base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Your slides  will now be in the correct template but will likely need some finessing. ​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Right click each slide to choose the correct layout, then click “Reset Slide.” ​</a:t>
            </a:r>
          </a:p>
          <a:p>
            <a:pPr fontAlgn="base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Note: This template’s slide size is Widescreen (16:9). ​</a:t>
            </a:r>
          </a:p>
          <a:p>
            <a:pPr fontAlgn="base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your Unit Identifier, see slides 30-35 or contact your 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Creative Services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project manager.​</a:t>
            </a:r>
            <a:br>
              <a:rPr lang="en-US" dirty="0"/>
            </a:br>
            <a:r>
              <a:rPr lang="en-US" dirty="0"/>
              <a:t>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66E2BF-77CB-BA5A-4226-539A60ABFEBF}"/>
              </a:ext>
            </a:extLst>
          </p:cNvPr>
          <p:cNvSpPr txBox="1"/>
          <p:nvPr/>
        </p:nvSpPr>
        <p:spPr>
          <a:xfrm>
            <a:off x="665018" y="394140"/>
            <a:ext cx="8936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1E4D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Import Slides</a:t>
            </a:r>
          </a:p>
        </p:txBody>
      </p:sp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91BB94C4-26FC-5191-EA50-DC2BD6765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3950" y="5949778"/>
            <a:ext cx="3276600" cy="7783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7D98C86-4B35-2565-DE19-F827548AD6F3}"/>
              </a:ext>
            </a:extLst>
          </p:cNvPr>
          <p:cNvSpPr/>
          <p:nvPr/>
        </p:nvSpPr>
        <p:spPr>
          <a:xfrm>
            <a:off x="9679723" y="-5831"/>
            <a:ext cx="1405055" cy="394140"/>
          </a:xfrm>
          <a:prstGeom prst="rect">
            <a:avLst/>
          </a:prstGeom>
          <a:solidFill>
            <a:srgbClr val="CA5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E50249-562E-D931-EE3B-CA45E18E2E52}"/>
              </a:ext>
            </a:extLst>
          </p:cNvPr>
          <p:cNvSpPr txBox="1"/>
          <p:nvPr/>
        </p:nvSpPr>
        <p:spPr>
          <a:xfrm>
            <a:off x="9679723" y="27793"/>
            <a:ext cx="1405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</p:spTree>
    <p:extLst>
      <p:ext uri="{BB962C8B-B14F-4D97-AF65-F5344CB8AC3E}">
        <p14:creationId xmlns:p14="http://schemas.microsoft.com/office/powerpoint/2010/main" val="430129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FBEF23A-5359-D2D7-4489-69E324FD147B}"/>
              </a:ext>
            </a:extLst>
          </p:cNvPr>
          <p:cNvSpPr/>
          <p:nvPr/>
        </p:nvSpPr>
        <p:spPr>
          <a:xfrm>
            <a:off x="6050372" y="2281606"/>
            <a:ext cx="320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" pitchFamily="2" charset="0"/>
              </a:rPr>
              <a:t> 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5A5ACB2-6F90-E3FD-7747-DD4DC61400B4}"/>
              </a:ext>
            </a:extLst>
          </p:cNvPr>
          <p:cNvSpPr/>
          <p:nvPr/>
        </p:nvSpPr>
        <p:spPr>
          <a:xfrm>
            <a:off x="3379578" y="1844421"/>
            <a:ext cx="965430" cy="913453"/>
          </a:xfrm>
          <a:prstGeom prst="rect">
            <a:avLst/>
          </a:prstGeom>
          <a:solidFill>
            <a:srgbClr val="1E4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9959" tIns="69980" rIns="139959" bIns="69980" rtlCol="0" anchor="ctr"/>
          <a:lstStyle/>
          <a:p>
            <a:pPr algn="ctr"/>
            <a:endParaRPr lang="en-US" sz="2747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11AFAA-2AAB-7639-FE03-B2315E79CE55}"/>
              </a:ext>
            </a:extLst>
          </p:cNvPr>
          <p:cNvSpPr txBox="1"/>
          <p:nvPr/>
        </p:nvSpPr>
        <p:spPr>
          <a:xfrm>
            <a:off x="3496013" y="2864829"/>
            <a:ext cx="660555" cy="6991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 dirty="0">
                <a:latin typeface="+mj-lt"/>
              </a:rPr>
              <a:t>30</a:t>
            </a:r>
          </a:p>
          <a:p>
            <a:pPr algn="ctr">
              <a:lnSpc>
                <a:spcPct val="110000"/>
              </a:lnSpc>
            </a:pPr>
            <a:r>
              <a:rPr lang="en-US" sz="1400" dirty="0">
                <a:latin typeface="+mj-lt"/>
              </a:rPr>
              <a:t>77</a:t>
            </a:r>
          </a:p>
          <a:p>
            <a:pPr algn="ctr">
              <a:lnSpc>
                <a:spcPct val="110000"/>
              </a:lnSpc>
            </a:pPr>
            <a:r>
              <a:rPr lang="en-US" sz="1400" dirty="0">
                <a:latin typeface="+mj-lt"/>
              </a:rPr>
              <a:t>43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237673-2A62-7179-AEA5-3E8212C1551C}"/>
              </a:ext>
            </a:extLst>
          </p:cNvPr>
          <p:cNvSpPr txBox="1"/>
          <p:nvPr/>
        </p:nvSpPr>
        <p:spPr>
          <a:xfrm>
            <a:off x="2658450" y="2864831"/>
            <a:ext cx="660555" cy="6991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 dirty="0">
                <a:latin typeface="+mj-lt"/>
              </a:rPr>
              <a:t>R</a:t>
            </a:r>
          </a:p>
          <a:p>
            <a:pPr algn="ctr">
              <a:lnSpc>
                <a:spcPct val="110000"/>
              </a:lnSpc>
            </a:pPr>
            <a:r>
              <a:rPr lang="en-US" sz="1400" dirty="0">
                <a:latin typeface="+mj-lt"/>
              </a:rPr>
              <a:t>G</a:t>
            </a:r>
          </a:p>
          <a:p>
            <a:pPr algn="ctr">
              <a:lnSpc>
                <a:spcPct val="110000"/>
              </a:lnSpc>
            </a:pPr>
            <a:r>
              <a:rPr lang="en-US" sz="1400" dirty="0">
                <a:latin typeface="+mj-lt"/>
              </a:rPr>
              <a:t>B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A68FBE-4B4E-5BE3-275D-9F54790110B6}"/>
              </a:ext>
            </a:extLst>
          </p:cNvPr>
          <p:cNvSpPr/>
          <p:nvPr/>
        </p:nvSpPr>
        <p:spPr>
          <a:xfrm>
            <a:off x="4579139" y="1844421"/>
            <a:ext cx="965430" cy="913453"/>
          </a:xfrm>
          <a:prstGeom prst="rect">
            <a:avLst/>
          </a:prstGeom>
          <a:solidFill>
            <a:srgbClr val="DAD4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9959" tIns="69980" rIns="139959" bIns="69980" rtlCol="0" anchor="ctr"/>
          <a:lstStyle/>
          <a:p>
            <a:pPr algn="ctr"/>
            <a:endParaRPr lang="en-US" sz="2747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1E890A4-DFE0-E602-D0BA-360DD0DD3D4C}"/>
              </a:ext>
            </a:extLst>
          </p:cNvPr>
          <p:cNvSpPr txBox="1"/>
          <p:nvPr/>
        </p:nvSpPr>
        <p:spPr>
          <a:xfrm>
            <a:off x="4695574" y="2864829"/>
            <a:ext cx="660555" cy="6991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 dirty="0">
                <a:latin typeface="+mj-lt"/>
              </a:rPr>
              <a:t>200</a:t>
            </a:r>
          </a:p>
          <a:p>
            <a:pPr algn="ctr">
              <a:lnSpc>
                <a:spcPct val="110000"/>
              </a:lnSpc>
            </a:pPr>
            <a:r>
              <a:rPr lang="en-US" sz="1400" dirty="0">
                <a:latin typeface="+mj-lt"/>
              </a:rPr>
              <a:t>195</a:t>
            </a:r>
          </a:p>
          <a:p>
            <a:pPr algn="ctr">
              <a:lnSpc>
                <a:spcPct val="110000"/>
              </a:lnSpc>
            </a:pPr>
            <a:r>
              <a:rPr lang="en-US" sz="1400" dirty="0">
                <a:latin typeface="+mj-lt"/>
              </a:rPr>
              <a:t>114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7651FE2-DBED-DA71-C79E-E0ACB1A7C9A6}"/>
              </a:ext>
            </a:extLst>
          </p:cNvPr>
          <p:cNvSpPr/>
          <p:nvPr/>
        </p:nvSpPr>
        <p:spPr>
          <a:xfrm>
            <a:off x="5778700" y="1844421"/>
            <a:ext cx="965430" cy="913453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9959" tIns="69980" rIns="139959" bIns="69980" rtlCol="0" anchor="ctr"/>
          <a:lstStyle/>
          <a:p>
            <a:pPr algn="ctr"/>
            <a:endParaRPr lang="en-US" sz="2747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EB52F6C-E97C-4A5A-0BCE-DA28182FB7D3}"/>
              </a:ext>
            </a:extLst>
          </p:cNvPr>
          <p:cNvSpPr txBox="1"/>
          <p:nvPr/>
        </p:nvSpPr>
        <p:spPr>
          <a:xfrm>
            <a:off x="5895135" y="2864831"/>
            <a:ext cx="660555" cy="6991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 dirty="0">
                <a:latin typeface="+mj-lt"/>
              </a:rPr>
              <a:t>255</a:t>
            </a:r>
          </a:p>
          <a:p>
            <a:pPr algn="ctr">
              <a:lnSpc>
                <a:spcPct val="110000"/>
              </a:lnSpc>
            </a:pPr>
            <a:r>
              <a:rPr lang="en-US" sz="1400" dirty="0">
                <a:latin typeface="+mj-lt"/>
              </a:rPr>
              <a:t>255</a:t>
            </a:r>
          </a:p>
          <a:p>
            <a:pPr algn="ctr">
              <a:lnSpc>
                <a:spcPct val="110000"/>
              </a:lnSpc>
            </a:pPr>
            <a:r>
              <a:rPr lang="en-US" sz="1400" dirty="0">
                <a:latin typeface="+mj-lt"/>
              </a:rPr>
              <a:t>255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7AE3074-1253-0D8D-FCF0-694BB74F09DD}"/>
              </a:ext>
            </a:extLst>
          </p:cNvPr>
          <p:cNvSpPr/>
          <p:nvPr/>
        </p:nvSpPr>
        <p:spPr>
          <a:xfrm>
            <a:off x="6978261" y="1844421"/>
            <a:ext cx="965430" cy="913453"/>
          </a:xfrm>
          <a:prstGeom prst="rect">
            <a:avLst/>
          </a:prstGeom>
          <a:solidFill>
            <a:srgbClr val="59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9959" tIns="69980" rIns="139959" bIns="69980" rtlCol="0" anchor="ctr"/>
          <a:lstStyle/>
          <a:p>
            <a:pPr algn="ctr"/>
            <a:endParaRPr lang="en-US" sz="2747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E116E21-C01B-18CA-8F2D-8814BDC34212}"/>
              </a:ext>
            </a:extLst>
          </p:cNvPr>
          <p:cNvSpPr txBox="1"/>
          <p:nvPr/>
        </p:nvSpPr>
        <p:spPr>
          <a:xfrm>
            <a:off x="7094696" y="2864829"/>
            <a:ext cx="660555" cy="6991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 dirty="0">
                <a:latin typeface="+mj-lt"/>
              </a:rPr>
              <a:t>89</a:t>
            </a:r>
          </a:p>
          <a:p>
            <a:pPr algn="ctr">
              <a:lnSpc>
                <a:spcPct val="110000"/>
              </a:lnSpc>
            </a:pPr>
            <a:r>
              <a:rPr lang="en-US" sz="1400" dirty="0">
                <a:latin typeface="+mj-lt"/>
              </a:rPr>
              <a:t> 89 </a:t>
            </a:r>
          </a:p>
          <a:p>
            <a:pPr algn="ctr">
              <a:lnSpc>
                <a:spcPct val="110000"/>
              </a:lnSpc>
            </a:pPr>
            <a:r>
              <a:rPr lang="en-US" sz="1400" dirty="0">
                <a:latin typeface="+mj-lt"/>
              </a:rPr>
              <a:t>91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B6BE1AB-D5CE-B89C-7E9E-F70A1F9D6675}"/>
              </a:ext>
            </a:extLst>
          </p:cNvPr>
          <p:cNvSpPr/>
          <p:nvPr/>
        </p:nvSpPr>
        <p:spPr>
          <a:xfrm>
            <a:off x="8177822" y="1844421"/>
            <a:ext cx="965430" cy="913453"/>
          </a:xfrm>
          <a:prstGeom prst="rect">
            <a:avLst/>
          </a:prstGeom>
          <a:solidFill>
            <a:srgbClr val="D87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9959" tIns="69980" rIns="139959" bIns="69980" rtlCol="0" anchor="ctr"/>
          <a:lstStyle/>
          <a:p>
            <a:pPr algn="ctr"/>
            <a:endParaRPr lang="en-US" sz="2747">
              <a:solidFill>
                <a:schemeClr val="bg1"/>
              </a:solidFill>
              <a:latin typeface="+mj-lt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4074E6D-3698-8CA8-1860-FBDFAD3EED1C}"/>
              </a:ext>
            </a:extLst>
          </p:cNvPr>
          <p:cNvSpPr txBox="1"/>
          <p:nvPr/>
        </p:nvSpPr>
        <p:spPr>
          <a:xfrm>
            <a:off x="8294257" y="2864829"/>
            <a:ext cx="660555" cy="6991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 dirty="0">
                <a:latin typeface="+mj-lt"/>
              </a:rPr>
              <a:t>217 </a:t>
            </a:r>
          </a:p>
          <a:p>
            <a:pPr algn="ctr">
              <a:lnSpc>
                <a:spcPct val="110000"/>
              </a:lnSpc>
            </a:pPr>
            <a:r>
              <a:rPr lang="en-US" sz="1400" dirty="0">
                <a:latin typeface="+mj-lt"/>
              </a:rPr>
              <a:t>120 </a:t>
            </a:r>
          </a:p>
          <a:p>
            <a:pPr algn="ctr">
              <a:lnSpc>
                <a:spcPct val="110000"/>
              </a:lnSpc>
            </a:pPr>
            <a:r>
              <a:rPr lang="en-US" sz="1400" dirty="0">
                <a:latin typeface="+mj-lt"/>
              </a:rPr>
              <a:t>45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9B9F774-1343-AA22-C9E5-2F18A0C4D5EA}"/>
              </a:ext>
            </a:extLst>
          </p:cNvPr>
          <p:cNvSpPr txBox="1"/>
          <p:nvPr/>
        </p:nvSpPr>
        <p:spPr>
          <a:xfrm>
            <a:off x="3379577" y="1597535"/>
            <a:ext cx="965427" cy="144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900" dirty="0">
                <a:latin typeface="+mj-lt"/>
              </a:rPr>
              <a:t>CSU Green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125ACD1-77CC-3128-56C3-53C0DCA6CCD1}"/>
              </a:ext>
            </a:extLst>
          </p:cNvPr>
          <p:cNvSpPr txBox="1"/>
          <p:nvPr/>
        </p:nvSpPr>
        <p:spPr>
          <a:xfrm>
            <a:off x="4578765" y="1597535"/>
            <a:ext cx="965427" cy="144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900" dirty="0">
                <a:latin typeface="+mj-lt"/>
              </a:rPr>
              <a:t>CSU Gold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DABC25F-F15E-5130-3AC5-655DC534A5B3}"/>
              </a:ext>
            </a:extLst>
          </p:cNvPr>
          <p:cNvSpPr txBox="1"/>
          <p:nvPr/>
        </p:nvSpPr>
        <p:spPr>
          <a:xfrm>
            <a:off x="5777953" y="1597535"/>
            <a:ext cx="965427" cy="144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900" dirty="0">
                <a:latin typeface="+mj-lt"/>
              </a:rPr>
              <a:t>White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C85759E-F360-B7B4-7838-F47DAABD676F}"/>
              </a:ext>
            </a:extLst>
          </p:cNvPr>
          <p:cNvSpPr txBox="1"/>
          <p:nvPr/>
        </p:nvSpPr>
        <p:spPr>
          <a:xfrm>
            <a:off x="6977141" y="1597535"/>
            <a:ext cx="965427" cy="144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900" dirty="0">
                <a:latin typeface="+mj-lt"/>
              </a:rPr>
              <a:t>80% Black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7985B21-E555-A45C-15AF-310E176331AD}"/>
              </a:ext>
            </a:extLst>
          </p:cNvPr>
          <p:cNvSpPr txBox="1"/>
          <p:nvPr/>
        </p:nvSpPr>
        <p:spPr>
          <a:xfrm>
            <a:off x="8176329" y="1597535"/>
            <a:ext cx="965427" cy="144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900" dirty="0">
                <a:latin typeface="+mj-lt"/>
              </a:rPr>
              <a:t>Aggie Orange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0F7F150-64A5-F42E-49E9-C3E37FEA5E44}"/>
              </a:ext>
            </a:extLst>
          </p:cNvPr>
          <p:cNvSpPr/>
          <p:nvPr/>
        </p:nvSpPr>
        <p:spPr>
          <a:xfrm>
            <a:off x="6051119" y="4569260"/>
            <a:ext cx="320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" pitchFamily="2" charset="0"/>
              </a:rPr>
              <a:t> </a:t>
            </a:r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CCEA730-D685-3308-0075-1F45D1D56A78}"/>
              </a:ext>
            </a:extLst>
          </p:cNvPr>
          <p:cNvSpPr/>
          <p:nvPr/>
        </p:nvSpPr>
        <p:spPr>
          <a:xfrm>
            <a:off x="3380325" y="4132075"/>
            <a:ext cx="965430" cy="913453"/>
          </a:xfrm>
          <a:prstGeom prst="rect">
            <a:avLst/>
          </a:prstGeom>
          <a:solidFill>
            <a:srgbClr val="C9D7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9959" tIns="69980" rIns="139959" bIns="69980" rtlCol="0" anchor="ctr"/>
          <a:lstStyle/>
          <a:p>
            <a:pPr algn="ctr"/>
            <a:endParaRPr lang="en-US" sz="2747">
              <a:solidFill>
                <a:schemeClr val="bg1"/>
              </a:solidFill>
              <a:latin typeface="+mj-lt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21CB503-A6FF-2F90-30D9-959A8069B102}"/>
              </a:ext>
            </a:extLst>
          </p:cNvPr>
          <p:cNvSpPr txBox="1"/>
          <p:nvPr/>
        </p:nvSpPr>
        <p:spPr>
          <a:xfrm>
            <a:off x="3496013" y="5172903"/>
            <a:ext cx="660555" cy="6991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 dirty="0">
                <a:latin typeface="+mj-lt"/>
              </a:rPr>
              <a:t>201</a:t>
            </a:r>
          </a:p>
          <a:p>
            <a:pPr algn="ctr">
              <a:lnSpc>
                <a:spcPct val="110000"/>
              </a:lnSpc>
            </a:pPr>
            <a:r>
              <a:rPr lang="en-US" sz="1400" dirty="0">
                <a:latin typeface="+mj-lt"/>
              </a:rPr>
              <a:t>216</a:t>
            </a:r>
          </a:p>
          <a:p>
            <a:pPr algn="ctr">
              <a:lnSpc>
                <a:spcPct val="110000"/>
              </a:lnSpc>
            </a:pPr>
            <a:r>
              <a:rPr lang="en-US" sz="1400" dirty="0">
                <a:latin typeface="+mj-lt"/>
              </a:rPr>
              <a:t>69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6033061-BA65-183D-A4B2-A1D7CBCBAEC8}"/>
              </a:ext>
            </a:extLst>
          </p:cNvPr>
          <p:cNvSpPr txBox="1"/>
          <p:nvPr/>
        </p:nvSpPr>
        <p:spPr>
          <a:xfrm>
            <a:off x="2658450" y="5172905"/>
            <a:ext cx="660555" cy="6991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 dirty="0">
                <a:latin typeface="+mj-lt"/>
              </a:rPr>
              <a:t>R</a:t>
            </a:r>
          </a:p>
          <a:p>
            <a:pPr algn="ctr">
              <a:lnSpc>
                <a:spcPct val="110000"/>
              </a:lnSpc>
            </a:pPr>
            <a:r>
              <a:rPr lang="en-US" sz="1400" dirty="0">
                <a:latin typeface="+mj-lt"/>
              </a:rPr>
              <a:t>G</a:t>
            </a:r>
          </a:p>
          <a:p>
            <a:pPr algn="ctr">
              <a:lnSpc>
                <a:spcPct val="110000"/>
              </a:lnSpc>
            </a:pPr>
            <a:r>
              <a:rPr lang="en-US" sz="1400" dirty="0">
                <a:latin typeface="+mj-lt"/>
              </a:rPr>
              <a:t>B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E6CE48D5-11C9-BF88-EEF1-32D11D0A9390}"/>
              </a:ext>
            </a:extLst>
          </p:cNvPr>
          <p:cNvSpPr/>
          <p:nvPr/>
        </p:nvSpPr>
        <p:spPr>
          <a:xfrm>
            <a:off x="4579886" y="4132075"/>
            <a:ext cx="965430" cy="913453"/>
          </a:xfrm>
          <a:prstGeom prst="rect">
            <a:avLst/>
          </a:prstGeom>
          <a:solidFill>
            <a:srgbClr val="CA5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9959" tIns="69980" rIns="139959" bIns="69980" rtlCol="0" anchor="ctr"/>
          <a:lstStyle/>
          <a:p>
            <a:pPr algn="ctr"/>
            <a:endParaRPr lang="en-US" sz="2747">
              <a:solidFill>
                <a:schemeClr val="bg1"/>
              </a:solidFill>
              <a:latin typeface="+mj-lt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C5C33EB-DAE5-5FA2-07AF-AEADAA6F02BB}"/>
              </a:ext>
            </a:extLst>
          </p:cNvPr>
          <p:cNvSpPr txBox="1"/>
          <p:nvPr/>
        </p:nvSpPr>
        <p:spPr>
          <a:xfrm>
            <a:off x="4695574" y="5172903"/>
            <a:ext cx="660555" cy="6991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 dirty="0">
                <a:latin typeface="+mj-lt"/>
              </a:rPr>
              <a:t>204</a:t>
            </a:r>
          </a:p>
          <a:p>
            <a:pPr algn="ctr">
              <a:lnSpc>
                <a:spcPct val="110000"/>
              </a:lnSpc>
            </a:pPr>
            <a:r>
              <a:rPr lang="en-US" sz="1400" dirty="0">
                <a:latin typeface="+mj-lt"/>
              </a:rPr>
              <a:t>84</a:t>
            </a:r>
          </a:p>
          <a:p>
            <a:pPr algn="ctr">
              <a:lnSpc>
                <a:spcPct val="110000"/>
              </a:lnSpc>
            </a:pPr>
            <a:r>
              <a:rPr lang="en-US" sz="1400" dirty="0">
                <a:latin typeface="+mj-lt"/>
              </a:rPr>
              <a:t>48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AFAF240C-DF2E-A21F-9D56-BDBAED38E935}"/>
              </a:ext>
            </a:extLst>
          </p:cNvPr>
          <p:cNvSpPr/>
          <p:nvPr/>
        </p:nvSpPr>
        <p:spPr>
          <a:xfrm>
            <a:off x="5779447" y="4132075"/>
            <a:ext cx="965430" cy="913453"/>
          </a:xfrm>
          <a:prstGeom prst="rect">
            <a:avLst/>
          </a:prstGeom>
          <a:solidFill>
            <a:srgbClr val="165454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9959" tIns="69980" rIns="139959" bIns="69980" rtlCol="0" anchor="ctr"/>
          <a:lstStyle/>
          <a:p>
            <a:pPr algn="ctr"/>
            <a:endParaRPr lang="en-US" sz="2747">
              <a:solidFill>
                <a:schemeClr val="bg1"/>
              </a:solidFill>
              <a:latin typeface="+mj-lt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41072C3-5636-BDA0-78EF-55592BA5B86B}"/>
              </a:ext>
            </a:extLst>
          </p:cNvPr>
          <p:cNvSpPr txBox="1"/>
          <p:nvPr/>
        </p:nvSpPr>
        <p:spPr>
          <a:xfrm>
            <a:off x="5895135" y="5172905"/>
            <a:ext cx="660555" cy="6991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 dirty="0">
                <a:latin typeface="+mj-lt"/>
              </a:rPr>
              <a:t>16</a:t>
            </a:r>
          </a:p>
          <a:p>
            <a:pPr algn="ctr">
              <a:lnSpc>
                <a:spcPct val="110000"/>
              </a:lnSpc>
            </a:pPr>
            <a:r>
              <a:rPr lang="en-US" sz="1400" dirty="0">
                <a:latin typeface="+mj-lt"/>
              </a:rPr>
              <a:t>84</a:t>
            </a:r>
          </a:p>
          <a:p>
            <a:pPr algn="ctr">
              <a:lnSpc>
                <a:spcPct val="110000"/>
              </a:lnSpc>
            </a:pPr>
            <a:r>
              <a:rPr lang="en-US" sz="1400" dirty="0">
                <a:latin typeface="+mj-lt"/>
              </a:rPr>
              <a:t>86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00EC9E8-1ECE-47F6-4303-6D925997D3A5}"/>
              </a:ext>
            </a:extLst>
          </p:cNvPr>
          <p:cNvSpPr/>
          <p:nvPr/>
        </p:nvSpPr>
        <p:spPr>
          <a:xfrm>
            <a:off x="6979008" y="4132075"/>
            <a:ext cx="965430" cy="913453"/>
          </a:xfrm>
          <a:prstGeom prst="rect">
            <a:avLst/>
          </a:prstGeom>
          <a:solidFill>
            <a:srgbClr val="24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9959" tIns="69980" rIns="139959" bIns="69980" rtlCol="0" anchor="ctr"/>
          <a:lstStyle/>
          <a:p>
            <a:pPr algn="ctr"/>
            <a:endParaRPr lang="en-US" sz="2747">
              <a:solidFill>
                <a:schemeClr val="bg1"/>
              </a:solidFill>
              <a:latin typeface="+mj-lt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492A77E-C4F1-1464-620E-9924CD719B24}"/>
              </a:ext>
            </a:extLst>
          </p:cNvPr>
          <p:cNvSpPr txBox="1"/>
          <p:nvPr/>
        </p:nvSpPr>
        <p:spPr>
          <a:xfrm>
            <a:off x="7094696" y="5172903"/>
            <a:ext cx="660555" cy="6991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 dirty="0">
                <a:latin typeface="+mj-lt"/>
              </a:rPr>
              <a:t>18</a:t>
            </a:r>
          </a:p>
          <a:p>
            <a:pPr algn="ctr">
              <a:lnSpc>
                <a:spcPct val="110000"/>
              </a:lnSpc>
            </a:pPr>
            <a:r>
              <a:rPr lang="en-US" sz="1400" dirty="0">
                <a:latin typeface="+mj-lt"/>
              </a:rPr>
              <a:t>164 </a:t>
            </a:r>
          </a:p>
          <a:p>
            <a:pPr algn="ctr">
              <a:lnSpc>
                <a:spcPct val="110000"/>
              </a:lnSpc>
            </a:pPr>
            <a:r>
              <a:rPr lang="en-US" sz="1400" dirty="0">
                <a:latin typeface="+mj-lt"/>
              </a:rPr>
              <a:t>182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45F4665-9E4B-245A-D8AF-C0375D6C79C5}"/>
              </a:ext>
            </a:extLst>
          </p:cNvPr>
          <p:cNvSpPr/>
          <p:nvPr/>
        </p:nvSpPr>
        <p:spPr>
          <a:xfrm>
            <a:off x="8178569" y="4132075"/>
            <a:ext cx="965430" cy="913453"/>
          </a:xfrm>
          <a:prstGeom prst="rect">
            <a:avLst/>
          </a:prstGeom>
          <a:solidFill>
            <a:srgbClr val="ECC5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9959" tIns="69980" rIns="139959" bIns="69980" rtlCol="0" anchor="ctr"/>
          <a:lstStyle/>
          <a:p>
            <a:pPr algn="ctr"/>
            <a:endParaRPr lang="en-US" sz="2747">
              <a:solidFill>
                <a:schemeClr val="bg1"/>
              </a:solidFill>
              <a:latin typeface="+mj-lt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B9EE2A1-4D27-789F-FFA0-013586C01E1D}"/>
              </a:ext>
            </a:extLst>
          </p:cNvPr>
          <p:cNvSpPr txBox="1"/>
          <p:nvPr/>
        </p:nvSpPr>
        <p:spPr>
          <a:xfrm>
            <a:off x="8294257" y="5172903"/>
            <a:ext cx="660555" cy="6991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 dirty="0">
                <a:latin typeface="+mj-lt"/>
              </a:rPr>
              <a:t>236 </a:t>
            </a:r>
          </a:p>
          <a:p>
            <a:pPr algn="ctr">
              <a:lnSpc>
                <a:spcPct val="110000"/>
              </a:lnSpc>
            </a:pPr>
            <a:r>
              <a:rPr lang="en-US" sz="1400" dirty="0">
                <a:latin typeface="+mj-lt"/>
              </a:rPr>
              <a:t>197 </a:t>
            </a:r>
          </a:p>
          <a:p>
            <a:pPr algn="ctr">
              <a:lnSpc>
                <a:spcPct val="110000"/>
              </a:lnSpc>
            </a:pPr>
            <a:r>
              <a:rPr lang="en-US" sz="1400" dirty="0">
                <a:latin typeface="+mj-lt"/>
              </a:rPr>
              <a:t>48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8083754-E655-3454-842F-6C9BBD1CD538}"/>
              </a:ext>
            </a:extLst>
          </p:cNvPr>
          <p:cNvSpPr txBox="1"/>
          <p:nvPr/>
        </p:nvSpPr>
        <p:spPr>
          <a:xfrm>
            <a:off x="3380324" y="3885189"/>
            <a:ext cx="965427" cy="144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900" dirty="0">
                <a:latin typeface="+mj-lt"/>
              </a:rPr>
              <a:t>Alfalfa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906D7136-823C-16CF-31DC-0FF4E4E528B6}"/>
              </a:ext>
            </a:extLst>
          </p:cNvPr>
          <p:cNvSpPr txBox="1"/>
          <p:nvPr/>
        </p:nvSpPr>
        <p:spPr>
          <a:xfrm>
            <a:off x="4579512" y="3885189"/>
            <a:ext cx="965427" cy="144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900" dirty="0">
                <a:latin typeface="+mj-lt"/>
              </a:rPr>
              <a:t>Canyon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B9C4B86-0C1E-A49D-1597-2BC959AA0B92}"/>
              </a:ext>
            </a:extLst>
          </p:cNvPr>
          <p:cNvSpPr txBox="1"/>
          <p:nvPr/>
        </p:nvSpPr>
        <p:spPr>
          <a:xfrm>
            <a:off x="5778700" y="3885189"/>
            <a:ext cx="965427" cy="144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900" dirty="0">
                <a:latin typeface="+mj-lt"/>
              </a:rPr>
              <a:t>Dark Slate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F0D26BB-4C16-8251-758D-D9FE913FA2BB}"/>
              </a:ext>
            </a:extLst>
          </p:cNvPr>
          <p:cNvSpPr txBox="1"/>
          <p:nvPr/>
        </p:nvSpPr>
        <p:spPr>
          <a:xfrm>
            <a:off x="6977888" y="3885189"/>
            <a:ext cx="965427" cy="144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900" dirty="0">
                <a:latin typeface="+mj-lt"/>
              </a:rPr>
              <a:t>Reservoir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70D7703-F86A-7ABB-4C03-FE37CFA36830}"/>
              </a:ext>
            </a:extLst>
          </p:cNvPr>
          <p:cNvSpPr txBox="1"/>
          <p:nvPr/>
        </p:nvSpPr>
        <p:spPr>
          <a:xfrm>
            <a:off x="8177076" y="3885189"/>
            <a:ext cx="965427" cy="144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900" dirty="0">
                <a:latin typeface="+mj-lt"/>
              </a:rPr>
              <a:t>Sunshine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C9AF41B-A3F8-5A72-10F4-95B033CAC4FA}"/>
              </a:ext>
            </a:extLst>
          </p:cNvPr>
          <p:cNvSpPr txBox="1"/>
          <p:nvPr/>
        </p:nvSpPr>
        <p:spPr>
          <a:xfrm>
            <a:off x="665018" y="394140"/>
            <a:ext cx="8936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1E4D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CSU Color Palette</a:t>
            </a:r>
          </a:p>
        </p:txBody>
      </p:sp>
      <p:pic>
        <p:nvPicPr>
          <p:cNvPr id="85" name="Picture 84" descr="Logo, icon&#10;&#10;Description automatically generated">
            <a:extLst>
              <a:ext uri="{FF2B5EF4-FFF2-40B4-BE49-F238E27FC236}">
                <a16:creationId xmlns:a16="http://schemas.microsoft.com/office/drawing/2014/main" id="{E995C9BA-E196-71DF-9C0F-075C3B983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8155" y="6151523"/>
            <a:ext cx="578304" cy="5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066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31773323-2D8D-D188-1C0A-9E661D440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C12BDC-A9F9-F8E7-18E7-D6ED3F8BCBA4}"/>
              </a:ext>
            </a:extLst>
          </p:cNvPr>
          <p:cNvSpPr txBox="1"/>
          <p:nvPr/>
        </p:nvSpPr>
        <p:spPr>
          <a:xfrm>
            <a:off x="457200" y="2263140"/>
            <a:ext cx="6743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Proxima Nova Rg" panose="02000506030000020004" pitchFamily="2" charset="0"/>
              </a:rPr>
              <a:t>Title of Presentation</a:t>
            </a:r>
          </a:p>
          <a:p>
            <a:r>
              <a:rPr lang="en-US" sz="5400" dirty="0">
                <a:solidFill>
                  <a:schemeClr val="bg1"/>
                </a:solidFill>
                <a:latin typeface="Proxima Nova Rg" panose="02000506030000020004" pitchFamily="2" charset="0"/>
              </a:rPr>
              <a:t>Goes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E15D69D-CC3A-4D88-E609-BB9E66A00CA5}"/>
              </a:ext>
            </a:extLst>
          </p:cNvPr>
          <p:cNvCxnSpPr>
            <a:cxnSpLocks/>
          </p:cNvCxnSpPr>
          <p:nvPr/>
        </p:nvCxnSpPr>
        <p:spPr>
          <a:xfrm>
            <a:off x="643812" y="4368141"/>
            <a:ext cx="1188720" cy="0"/>
          </a:xfrm>
          <a:prstGeom prst="line">
            <a:avLst/>
          </a:prstGeom>
          <a:ln w="57150">
            <a:solidFill>
              <a:srgbClr val="C9D7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4F171A7-5B5C-5371-6A00-2BB43F3A8F69}"/>
              </a:ext>
            </a:extLst>
          </p:cNvPr>
          <p:cNvSpPr txBox="1"/>
          <p:nvPr/>
        </p:nvSpPr>
        <p:spPr>
          <a:xfrm>
            <a:off x="524312" y="4718817"/>
            <a:ext cx="4772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</a:rPr>
              <a:t>Subheading, name, or date goes here</a:t>
            </a:r>
          </a:p>
        </p:txBody>
      </p: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7BC2DD41-D4D0-9EFE-CD51-EFC0209796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1101" y="6019751"/>
            <a:ext cx="3209026" cy="75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18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663F01-2910-1DE0-F4B1-8D73EF71F6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E4D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F3B3FA-A694-B88B-F122-03D7BB2B1CAB}"/>
              </a:ext>
            </a:extLst>
          </p:cNvPr>
          <p:cNvSpPr/>
          <p:nvPr/>
        </p:nvSpPr>
        <p:spPr>
          <a:xfrm>
            <a:off x="0" y="6527558"/>
            <a:ext cx="12192000" cy="330442"/>
          </a:xfrm>
          <a:prstGeom prst="rect">
            <a:avLst/>
          </a:prstGeom>
          <a:solidFill>
            <a:srgbClr val="C9D7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98F7D6-1E72-85A5-E965-54E3898DA7B9}"/>
              </a:ext>
            </a:extLst>
          </p:cNvPr>
          <p:cNvSpPr txBox="1"/>
          <p:nvPr/>
        </p:nvSpPr>
        <p:spPr>
          <a:xfrm>
            <a:off x="2724150" y="2340449"/>
            <a:ext cx="6743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Proxima Nova Rg" panose="02000506030000020004" pitchFamily="2" charset="0"/>
              </a:rPr>
              <a:t>Section Header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CAEB51-C6CD-C003-240D-AF9638BD82FA}"/>
              </a:ext>
            </a:extLst>
          </p:cNvPr>
          <p:cNvSpPr txBox="1"/>
          <p:nvPr/>
        </p:nvSpPr>
        <p:spPr>
          <a:xfrm>
            <a:off x="2724150" y="3765695"/>
            <a:ext cx="674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Proxima Nova Rg" panose="02000506030000020004" pitchFamily="2" charset="0"/>
              </a:rPr>
              <a:t>Subtitle goes here</a:t>
            </a:r>
          </a:p>
        </p:txBody>
      </p:sp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84B84539-A31D-B7B5-9789-DCB8EE83B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7093" y="5853286"/>
            <a:ext cx="539045" cy="53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622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663F01-2910-1DE0-F4B1-8D73EF71F6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E4D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98F7D6-1E72-85A5-E965-54E3898DA7B9}"/>
              </a:ext>
            </a:extLst>
          </p:cNvPr>
          <p:cNvSpPr txBox="1"/>
          <p:nvPr/>
        </p:nvSpPr>
        <p:spPr>
          <a:xfrm>
            <a:off x="8473440" y="2219237"/>
            <a:ext cx="3536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Proxima Nova Rg" panose="02000506030000020004" pitchFamily="2" charset="0"/>
              </a:rPr>
              <a:t>Text Goes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CAEB51-C6CD-C003-240D-AF9638BD82FA}"/>
              </a:ext>
            </a:extLst>
          </p:cNvPr>
          <p:cNvSpPr txBox="1"/>
          <p:nvPr/>
        </p:nvSpPr>
        <p:spPr>
          <a:xfrm>
            <a:off x="8601456" y="3334943"/>
            <a:ext cx="30548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</a:rPr>
              <a:t>Lorem ipsum dolor sit </a:t>
            </a:r>
            <a:r>
              <a:rPr lang="en-US" sz="2000" dirty="0" err="1">
                <a:solidFill>
                  <a:schemeClr val="bg1"/>
                </a:solidFill>
                <a:latin typeface="Proxima Nova Rg" panose="02000506030000020004" pitchFamily="2" charset="0"/>
              </a:rPr>
              <a:t>amet</a:t>
            </a:r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Proxima Nova Rg" panose="02000506030000020004" pitchFamily="2" charset="0"/>
              </a:rPr>
              <a:t>consectetur</a:t>
            </a:r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Proxima Nova Rg" panose="02000506030000020004" pitchFamily="2" charset="0"/>
              </a:rPr>
              <a:t>adipiscing</a:t>
            </a:r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Proxima Nova Rg" panose="02000506030000020004" pitchFamily="2" charset="0"/>
              </a:rPr>
              <a:t>elit</a:t>
            </a:r>
            <a:endParaRPr lang="en-US" sz="2000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A914D75-2F5C-9455-4A1B-60A7454402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8065770" cy="6858000"/>
          </a:xfrm>
        </p:spPr>
      </p:sp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40D34665-2B10-D51D-6D1A-8E9C75995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0837" y="6161473"/>
            <a:ext cx="539045" cy="53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672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663F01-2910-1DE0-F4B1-8D73EF71F6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E4D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98F7D6-1E72-85A5-E965-54E3898DA7B9}"/>
              </a:ext>
            </a:extLst>
          </p:cNvPr>
          <p:cNvSpPr txBox="1"/>
          <p:nvPr/>
        </p:nvSpPr>
        <p:spPr>
          <a:xfrm>
            <a:off x="320456" y="2364710"/>
            <a:ext cx="3536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Proxima Nova Rg" panose="02000506030000020004" pitchFamily="2" charset="0"/>
              </a:rPr>
              <a:t>Text Goes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CAEB51-C6CD-C003-240D-AF9638BD82FA}"/>
              </a:ext>
            </a:extLst>
          </p:cNvPr>
          <p:cNvSpPr txBox="1"/>
          <p:nvPr/>
        </p:nvSpPr>
        <p:spPr>
          <a:xfrm>
            <a:off x="561248" y="3429000"/>
            <a:ext cx="30548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</a:rPr>
              <a:t>Lorem ipsum dolor sit </a:t>
            </a:r>
            <a:r>
              <a:rPr lang="en-US" sz="2000" dirty="0" err="1">
                <a:solidFill>
                  <a:schemeClr val="bg1"/>
                </a:solidFill>
                <a:latin typeface="Proxima Nova Rg" panose="02000506030000020004" pitchFamily="2" charset="0"/>
              </a:rPr>
              <a:t>amet</a:t>
            </a:r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Proxima Nova Rg" panose="02000506030000020004" pitchFamily="2" charset="0"/>
              </a:rPr>
              <a:t>consectetur</a:t>
            </a:r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Proxima Nova Rg" panose="02000506030000020004" pitchFamily="2" charset="0"/>
              </a:rPr>
              <a:t>adipiscing</a:t>
            </a:r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Proxima Nova Rg" panose="02000506030000020004" pitchFamily="2" charset="0"/>
              </a:rPr>
              <a:t>elit</a:t>
            </a:r>
            <a:endParaRPr lang="en-US" sz="2000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A914D75-2F5C-9455-4A1B-60A7454402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77354" y="0"/>
            <a:ext cx="8065770" cy="6858000"/>
          </a:xfrm>
        </p:spPr>
      </p:sp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B183B316-D366-5A50-EA10-CBD0DA510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55" y="6197597"/>
            <a:ext cx="539045" cy="53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39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5E8449A-2761-A4E4-ABB0-EB515F354166}"/>
              </a:ext>
            </a:extLst>
          </p:cNvPr>
          <p:cNvSpPr/>
          <p:nvPr/>
        </p:nvSpPr>
        <p:spPr>
          <a:xfrm>
            <a:off x="425839" y="333375"/>
            <a:ext cx="11340322" cy="6191250"/>
          </a:xfrm>
          <a:prstGeom prst="rect">
            <a:avLst/>
          </a:prstGeom>
          <a:noFill/>
          <a:ln w="57150" cmpd="sng">
            <a:solidFill>
              <a:srgbClr val="1E4D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25EC63-CCD3-C7AF-FEF2-FE6F54BDAF2B}"/>
              </a:ext>
            </a:extLst>
          </p:cNvPr>
          <p:cNvSpPr txBox="1"/>
          <p:nvPr/>
        </p:nvSpPr>
        <p:spPr>
          <a:xfrm>
            <a:off x="2724150" y="2111849"/>
            <a:ext cx="6743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1E4D28"/>
                </a:solidFill>
                <a:latin typeface="Proxima Nova Rg" panose="02000506030000020004" pitchFamily="2" charset="0"/>
              </a:rPr>
              <a:t>Any text goes here</a:t>
            </a:r>
          </a:p>
        </p:txBody>
      </p:sp>
      <p:pic>
        <p:nvPicPr>
          <p:cNvPr id="4" name="Picture 3" descr="Logo, icon&#10;&#10;Description automatically generated">
            <a:extLst>
              <a:ext uri="{FF2B5EF4-FFF2-40B4-BE49-F238E27FC236}">
                <a16:creationId xmlns:a16="http://schemas.microsoft.com/office/drawing/2014/main" id="{6B052CC1-6F2A-2AEA-D9CD-CB5EC6462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2715" y="5846723"/>
            <a:ext cx="578304" cy="5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272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0A692A60-232B-B682-B531-FDF698EFC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C12BDC-A9F9-F8E7-18E7-D6ED3F8BCBA4}"/>
              </a:ext>
            </a:extLst>
          </p:cNvPr>
          <p:cNvSpPr txBox="1"/>
          <p:nvPr/>
        </p:nvSpPr>
        <p:spPr>
          <a:xfrm>
            <a:off x="375557" y="2979744"/>
            <a:ext cx="6743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Proxima Nova Rg" panose="02000506030000020004" pitchFamily="2" charset="0"/>
              </a:rPr>
              <a:t>Thank You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E15D69D-CC3A-4D88-E609-BB9E66A00CA5}"/>
              </a:ext>
            </a:extLst>
          </p:cNvPr>
          <p:cNvCxnSpPr>
            <a:cxnSpLocks/>
          </p:cNvCxnSpPr>
          <p:nvPr/>
        </p:nvCxnSpPr>
        <p:spPr>
          <a:xfrm>
            <a:off x="524312" y="4172198"/>
            <a:ext cx="1188720" cy="0"/>
          </a:xfrm>
          <a:prstGeom prst="line">
            <a:avLst/>
          </a:prstGeom>
          <a:ln w="57150">
            <a:solidFill>
              <a:srgbClr val="C9D7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FC63A5F1-6DAB-2E97-6950-75A1A3BB1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472" y="4441323"/>
            <a:ext cx="3209026" cy="75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140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A23051AF-2982-A768-19BF-2AF35B1E4550}"/>
              </a:ext>
            </a:extLst>
          </p:cNvPr>
          <p:cNvSpPr txBox="1">
            <a:spLocks/>
          </p:cNvSpPr>
          <p:nvPr/>
        </p:nvSpPr>
        <p:spPr>
          <a:xfrm>
            <a:off x="360447" y="426701"/>
            <a:ext cx="10724330" cy="10156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CSU Icons – Green, Grey, White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D6AA443-27A1-80A1-DDF0-C6A5AED0AE60}"/>
              </a:ext>
            </a:extLst>
          </p:cNvPr>
          <p:cNvSpPr/>
          <p:nvPr/>
        </p:nvSpPr>
        <p:spPr>
          <a:xfrm>
            <a:off x="9395209" y="-5831"/>
            <a:ext cx="1689569" cy="394140"/>
          </a:xfrm>
          <a:prstGeom prst="rect">
            <a:avLst/>
          </a:prstGeom>
          <a:solidFill>
            <a:srgbClr val="CA5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FDEF319-69C2-8EC6-6B28-40A76F980750}"/>
              </a:ext>
            </a:extLst>
          </p:cNvPr>
          <p:cNvSpPr txBox="1"/>
          <p:nvPr/>
        </p:nvSpPr>
        <p:spPr>
          <a:xfrm>
            <a:off x="9395209" y="21962"/>
            <a:ext cx="1689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 + Paste</a:t>
            </a:r>
          </a:p>
        </p:txBody>
      </p:sp>
      <p:pic>
        <p:nvPicPr>
          <p:cNvPr id="29" name="Picture 28" descr="Logo&#10;&#10;Description automatically generated with low confidence">
            <a:extLst>
              <a:ext uri="{FF2B5EF4-FFF2-40B4-BE49-F238E27FC236}">
                <a16:creationId xmlns:a16="http://schemas.microsoft.com/office/drawing/2014/main" id="{1E48319F-FF25-706A-49B8-4E93A9390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419" y="1565200"/>
            <a:ext cx="1483658" cy="1452313"/>
          </a:xfrm>
          <a:prstGeom prst="rect">
            <a:avLst/>
          </a:prstGeom>
        </p:spPr>
      </p:pic>
      <p:pic>
        <p:nvPicPr>
          <p:cNvPr id="31" name="Picture 30" descr="Icon&#10;&#10;Description automatically generated with medium confidence">
            <a:extLst>
              <a:ext uri="{FF2B5EF4-FFF2-40B4-BE49-F238E27FC236}">
                <a16:creationId xmlns:a16="http://schemas.microsoft.com/office/drawing/2014/main" id="{3BD39A8B-197B-2F2C-2C17-5C9C8EEAED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8555" y="1562190"/>
            <a:ext cx="1483658" cy="1452313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307E5256-64A1-9CEA-30BD-4C07DCB4B2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3487" y="1562188"/>
            <a:ext cx="1483658" cy="145231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6B11ACF-0653-2599-A383-252FC50EAB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1814" y="1562189"/>
            <a:ext cx="1483658" cy="1452313"/>
          </a:xfrm>
          <a:prstGeom prst="rect">
            <a:avLst/>
          </a:prstGeom>
        </p:spPr>
      </p:pic>
      <p:pic>
        <p:nvPicPr>
          <p:cNvPr id="37" name="Picture 36" descr="Icon&#10;&#10;Description automatically generated">
            <a:extLst>
              <a:ext uri="{FF2B5EF4-FFF2-40B4-BE49-F238E27FC236}">
                <a16:creationId xmlns:a16="http://schemas.microsoft.com/office/drawing/2014/main" id="{AA2C2E62-CB41-4180-84C2-3489570F2A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95209" y="1562188"/>
            <a:ext cx="1483658" cy="1452313"/>
          </a:xfrm>
          <a:prstGeom prst="rect">
            <a:avLst/>
          </a:prstGeom>
        </p:spPr>
      </p:pic>
      <p:pic>
        <p:nvPicPr>
          <p:cNvPr id="39" name="Picture 38" descr="Logo&#10;&#10;Description automatically generated">
            <a:extLst>
              <a:ext uri="{FF2B5EF4-FFF2-40B4-BE49-F238E27FC236}">
                <a16:creationId xmlns:a16="http://schemas.microsoft.com/office/drawing/2014/main" id="{2A38C39F-F26F-6827-984A-AFCD5049AF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8419" y="3246821"/>
            <a:ext cx="1483658" cy="1452313"/>
          </a:xfrm>
          <a:prstGeom prst="rect">
            <a:avLst/>
          </a:prstGeom>
        </p:spPr>
      </p:pic>
      <p:pic>
        <p:nvPicPr>
          <p:cNvPr id="41" name="Picture 40" descr="Icon&#10;&#10;Description automatically generated">
            <a:extLst>
              <a:ext uri="{FF2B5EF4-FFF2-40B4-BE49-F238E27FC236}">
                <a16:creationId xmlns:a16="http://schemas.microsoft.com/office/drawing/2014/main" id="{7B5B5D2D-3873-DCD6-484D-D2E1269876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85437" y="3260818"/>
            <a:ext cx="1483658" cy="1452313"/>
          </a:xfrm>
          <a:prstGeom prst="rect">
            <a:avLst/>
          </a:prstGeom>
        </p:spPr>
      </p:pic>
      <p:pic>
        <p:nvPicPr>
          <p:cNvPr id="43" name="Picture 42" descr="Icon&#10;&#10;Description automatically generated">
            <a:extLst>
              <a:ext uri="{FF2B5EF4-FFF2-40B4-BE49-F238E27FC236}">
                <a16:creationId xmlns:a16="http://schemas.microsoft.com/office/drawing/2014/main" id="{009D74B0-E193-2869-C052-B591DC786A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53487" y="3260818"/>
            <a:ext cx="1483658" cy="1452313"/>
          </a:xfrm>
          <a:prstGeom prst="rect">
            <a:avLst/>
          </a:prstGeom>
        </p:spPr>
      </p:pic>
      <p:pic>
        <p:nvPicPr>
          <p:cNvPr id="45" name="Picture 44" descr="Icon&#10;&#10;Description automatically generated">
            <a:extLst>
              <a:ext uri="{FF2B5EF4-FFF2-40B4-BE49-F238E27FC236}">
                <a16:creationId xmlns:a16="http://schemas.microsoft.com/office/drawing/2014/main" id="{5EEEBBEE-BB54-0DA4-044E-CA3A089FF15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71814" y="3260818"/>
            <a:ext cx="1483658" cy="1452313"/>
          </a:xfrm>
          <a:prstGeom prst="rect">
            <a:avLst/>
          </a:prstGeom>
        </p:spPr>
      </p:pic>
      <p:pic>
        <p:nvPicPr>
          <p:cNvPr id="47" name="Picture 46" descr="Icon&#10;&#10;Description automatically generated">
            <a:extLst>
              <a:ext uri="{FF2B5EF4-FFF2-40B4-BE49-F238E27FC236}">
                <a16:creationId xmlns:a16="http://schemas.microsoft.com/office/drawing/2014/main" id="{525CE979-8F94-107B-CA85-7775C767F2A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95209" y="3260818"/>
            <a:ext cx="1483658" cy="1452313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C5970221-C089-A8C7-A959-C668854735B8}"/>
              </a:ext>
            </a:extLst>
          </p:cNvPr>
          <p:cNvSpPr/>
          <p:nvPr/>
        </p:nvSpPr>
        <p:spPr>
          <a:xfrm>
            <a:off x="0" y="4832956"/>
            <a:ext cx="12192000" cy="2025044"/>
          </a:xfrm>
          <a:prstGeom prst="rect">
            <a:avLst/>
          </a:prstGeom>
          <a:solidFill>
            <a:srgbClr val="5959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 descr="Logo&#10;&#10;Description automatically generated">
            <a:extLst>
              <a:ext uri="{FF2B5EF4-FFF2-40B4-BE49-F238E27FC236}">
                <a16:creationId xmlns:a16="http://schemas.microsoft.com/office/drawing/2014/main" id="{A5A1E7BD-3D32-69DF-6F49-92BC31D51FE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11211" y="4969118"/>
            <a:ext cx="1483659" cy="1452314"/>
          </a:xfrm>
          <a:prstGeom prst="rect">
            <a:avLst/>
          </a:prstGeom>
        </p:spPr>
      </p:pic>
      <p:pic>
        <p:nvPicPr>
          <p:cNvPr id="53" name="Picture 52" descr="Icon&#10;&#10;Description automatically generated">
            <a:extLst>
              <a:ext uri="{FF2B5EF4-FFF2-40B4-BE49-F238E27FC236}">
                <a16:creationId xmlns:a16="http://schemas.microsoft.com/office/drawing/2014/main" id="{FE283299-9FC3-193E-0C6B-E00FF250D60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85437" y="4986085"/>
            <a:ext cx="1483659" cy="1452314"/>
          </a:xfrm>
          <a:prstGeom prst="rect">
            <a:avLst/>
          </a:prstGeom>
        </p:spPr>
      </p:pic>
      <p:pic>
        <p:nvPicPr>
          <p:cNvPr id="55" name="Picture 54" descr="Icon&#10;&#10;Description automatically generated">
            <a:extLst>
              <a:ext uri="{FF2B5EF4-FFF2-40B4-BE49-F238E27FC236}">
                <a16:creationId xmlns:a16="http://schemas.microsoft.com/office/drawing/2014/main" id="{6F2A8F48-9A40-958D-074A-E4A430BE9D2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98324" y="4956373"/>
            <a:ext cx="1483659" cy="1452314"/>
          </a:xfrm>
          <a:prstGeom prst="rect">
            <a:avLst/>
          </a:prstGeom>
        </p:spPr>
      </p:pic>
      <p:pic>
        <p:nvPicPr>
          <p:cNvPr id="57" name="Picture 56" descr="Icon&#10;&#10;Description automatically generated">
            <a:extLst>
              <a:ext uri="{FF2B5EF4-FFF2-40B4-BE49-F238E27FC236}">
                <a16:creationId xmlns:a16="http://schemas.microsoft.com/office/drawing/2014/main" id="{09920A03-65B0-F928-4A02-CEFDECD7259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03360" y="4956373"/>
            <a:ext cx="1483659" cy="1452314"/>
          </a:xfrm>
          <a:prstGeom prst="rect">
            <a:avLst/>
          </a:prstGeom>
        </p:spPr>
      </p:pic>
      <p:pic>
        <p:nvPicPr>
          <p:cNvPr id="59" name="Picture 58" descr="Icon&#10;&#10;Description automatically generated">
            <a:extLst>
              <a:ext uri="{FF2B5EF4-FFF2-40B4-BE49-F238E27FC236}">
                <a16:creationId xmlns:a16="http://schemas.microsoft.com/office/drawing/2014/main" id="{275B1962-115D-1049-6CE2-552EC9C063E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395509" y="4928442"/>
            <a:ext cx="1483659" cy="1452314"/>
          </a:xfrm>
          <a:prstGeom prst="rect">
            <a:avLst/>
          </a:prstGeom>
        </p:spPr>
      </p:pic>
      <p:pic>
        <p:nvPicPr>
          <p:cNvPr id="60" name="Picture 59" descr="Logo, icon&#10;&#10;Description automatically generated">
            <a:extLst>
              <a:ext uri="{FF2B5EF4-FFF2-40B4-BE49-F238E27FC236}">
                <a16:creationId xmlns:a16="http://schemas.microsoft.com/office/drawing/2014/main" id="{27414247-06F1-364B-2A65-CB8A15D571E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470837" y="6161473"/>
            <a:ext cx="539045" cy="53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849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E126EBEAD9E2458BB3F6A92DD888A4" ma:contentTypeVersion="18" ma:contentTypeDescription="Create a new document." ma:contentTypeScope="" ma:versionID="36c4917243ccc087061f85b00b7b181d">
  <xsd:schema xmlns:xsd="http://www.w3.org/2001/XMLSchema" xmlns:xs="http://www.w3.org/2001/XMLSchema" xmlns:p="http://schemas.microsoft.com/office/2006/metadata/properties" xmlns:ns2="fc21b546-e879-44c4-a578-2ad7ce8f754b" xmlns:ns3="143f736e-1fc9-4135-bcdf-ac9d36de590d" targetNamespace="http://schemas.microsoft.com/office/2006/metadata/properties" ma:root="true" ma:fieldsID="719e820f12fac89f310b237a690302c8" ns2:_="" ns3:_="">
    <xsd:import namespace="fc21b546-e879-44c4-a578-2ad7ce8f754b"/>
    <xsd:import namespace="143f736e-1fc9-4135-bcdf-ac9d36de59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21b546-e879-44c4-a578-2ad7ce8f75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5809afe7-41e7-411a-ade2-84efccde1b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3f736e-1fc9-4135-bcdf-ac9d36de590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ab3679ab-c8a0-4d96-a249-25b0995eca24}" ma:internalName="TaxCatchAll" ma:showField="CatchAllData" ma:web="143f736e-1fc9-4135-bcdf-ac9d36de59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c21b546-e879-44c4-a578-2ad7ce8f754b">
      <Terms xmlns="http://schemas.microsoft.com/office/infopath/2007/PartnerControls"/>
    </lcf76f155ced4ddcb4097134ff3c332f>
    <TaxCatchAll xmlns="143f736e-1fc9-4135-bcdf-ac9d36de590d" xsi:nil="true"/>
  </documentManagement>
</p:properties>
</file>

<file path=customXml/itemProps1.xml><?xml version="1.0" encoding="utf-8"?>
<ds:datastoreItem xmlns:ds="http://schemas.openxmlformats.org/officeDocument/2006/customXml" ds:itemID="{B2AB4472-17B1-4DF1-A557-AB565CBDD0DE}"/>
</file>

<file path=customXml/itemProps2.xml><?xml version="1.0" encoding="utf-8"?>
<ds:datastoreItem xmlns:ds="http://schemas.openxmlformats.org/officeDocument/2006/customXml" ds:itemID="{DC1F3413-8247-4B1F-9E9D-B387FA335A41}"/>
</file>

<file path=customXml/itemProps3.xml><?xml version="1.0" encoding="utf-8"?>
<ds:datastoreItem xmlns:ds="http://schemas.openxmlformats.org/officeDocument/2006/customXml" ds:itemID="{2A99BA41-E99E-4149-BCCD-B5637CAF68E7}"/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284</Words>
  <Application>Microsoft Macintosh PowerPoint</Application>
  <PresentationFormat>Widescreen</PresentationFormat>
  <Paragraphs>78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Proxima Nova Rg</vt:lpstr>
      <vt:lpstr>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Beran-Hughes,Sasha</dc:creator>
  <cp:lastModifiedBy>Beran-Hughes,Sasha</cp:lastModifiedBy>
  <cp:revision>9</cp:revision>
  <dcterms:created xsi:type="dcterms:W3CDTF">2022-05-26T19:44:15Z</dcterms:created>
  <dcterms:modified xsi:type="dcterms:W3CDTF">2022-06-02T20:27:11Z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0x01010012E126EBEAD9E2458BB3F6A92DD888A4</vt:lpwstr>
  </property>
</Properties>
</file>